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3"/>
  </p:notesMasterIdLst>
  <p:handoutMasterIdLst>
    <p:handoutMasterId r:id="rId14"/>
  </p:handoutMasterIdLst>
  <p:sldIdLst>
    <p:sldId id="256" r:id="rId2"/>
    <p:sldId id="257" r:id="rId3"/>
    <p:sldId id="259" r:id="rId4"/>
    <p:sldId id="260" r:id="rId5"/>
    <p:sldId id="258" r:id="rId6"/>
    <p:sldId id="261" r:id="rId7"/>
    <p:sldId id="262" r:id="rId8"/>
    <p:sldId id="263" r:id="rId9"/>
    <p:sldId id="264" r:id="rId10"/>
    <p:sldId id="265" r:id="rId11"/>
    <p:sldId id="266" r:id="rId1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2CDD2"/>
    <a:srgbClr val="FF33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28333" autoAdjust="0"/>
    <p:restoredTop sz="94660"/>
  </p:normalViewPr>
  <p:slideViewPr>
    <p:cSldViewPr>
      <p:cViewPr varScale="1">
        <p:scale>
          <a:sx n="69" d="100"/>
          <a:sy n="69" d="100"/>
        </p:scale>
        <p:origin x="-162"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4847C42-22DA-46DB-82E6-19F2FFCC5E46}" type="datetimeFigureOut">
              <a:rPr lang="en-US" smtClean="0"/>
              <a:pPr/>
              <a:t>12/5/2011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8FF293C-DE11-4020-B4A4-490BBEB57A30}"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409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410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410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10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410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F329F076-98E3-4E46-B19E-DFC8C3A648E1}"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329F076-98E3-4E46-B19E-DFC8C3A648E1}"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3084" name="Picture 12" descr="1600h0018"/>
          <p:cNvPicPr>
            <a:picLocks noChangeAspect="1" noChangeArrowheads="1"/>
          </p:cNvPicPr>
          <p:nvPr/>
        </p:nvPicPr>
        <p:blipFill>
          <a:blip r:embed="rId2">
            <a:clrChange>
              <a:clrFrom>
                <a:srgbClr val="FFFFFF"/>
              </a:clrFrom>
              <a:clrTo>
                <a:srgbClr val="FFFFFF">
                  <a:alpha val="0"/>
                </a:srgbClr>
              </a:clrTo>
            </a:clrChange>
          </a:blip>
          <a:srcRect t="12183" b="12013"/>
          <a:stretch>
            <a:fillRect/>
          </a:stretch>
        </p:blipFill>
        <p:spPr bwMode="auto">
          <a:xfrm>
            <a:off x="0" y="0"/>
            <a:ext cx="9144000" cy="6931025"/>
          </a:xfrm>
          <a:prstGeom prst="rect">
            <a:avLst/>
          </a:prstGeom>
          <a:noFill/>
        </p:spPr>
      </p:pic>
      <p:sp>
        <p:nvSpPr>
          <p:cNvPr id="3074" name="Rectangle 2"/>
          <p:cNvSpPr>
            <a:spLocks noGrp="1" noChangeArrowheads="1"/>
          </p:cNvSpPr>
          <p:nvPr>
            <p:ph type="ctrTitle"/>
          </p:nvPr>
        </p:nvSpPr>
        <p:spPr>
          <a:xfrm>
            <a:off x="1600200" y="1371600"/>
            <a:ext cx="6096000" cy="2438400"/>
          </a:xfrm>
        </p:spPr>
        <p:txBody>
          <a:bodyPr/>
          <a:lstStyle>
            <a:lvl1pPr algn="ctr">
              <a:defRPr sz="5400" b="0"/>
            </a:lvl1pPr>
          </a:lstStyle>
          <a:p>
            <a:r>
              <a:rPr lang="en-US" smtClean="0"/>
              <a:t>Click to edit Master title style</a:t>
            </a:r>
            <a:endParaRPr lang="en-US"/>
          </a:p>
        </p:txBody>
      </p:sp>
      <p:sp>
        <p:nvSpPr>
          <p:cNvPr id="3075" name="Rectangle 3"/>
          <p:cNvSpPr>
            <a:spLocks noGrp="1" noChangeArrowheads="1"/>
          </p:cNvSpPr>
          <p:nvPr>
            <p:ph type="subTitle" idx="1"/>
          </p:nvPr>
        </p:nvSpPr>
        <p:spPr>
          <a:xfrm>
            <a:off x="1447800" y="4114800"/>
            <a:ext cx="6172200" cy="1219200"/>
          </a:xfrm>
        </p:spPr>
        <p:txBody>
          <a:bodyPr/>
          <a:lstStyle>
            <a:lvl1pPr marL="0" indent="0" algn="ctr">
              <a:buFontTx/>
              <a:buNone/>
              <a:defRPr b="1"/>
            </a:lvl1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r>
              <a:rPr lang="en-US"/>
              <a:t>Free powerpoint template: www.brainybetty.com</a:t>
            </a:r>
          </a:p>
        </p:txBody>
      </p:sp>
      <p:sp>
        <p:nvSpPr>
          <p:cNvPr id="6" name="Slide Number Placeholder 5"/>
          <p:cNvSpPr>
            <a:spLocks noGrp="1"/>
          </p:cNvSpPr>
          <p:nvPr>
            <p:ph type="sldNum" sz="quarter" idx="12"/>
          </p:nvPr>
        </p:nvSpPr>
        <p:spPr/>
        <p:txBody>
          <a:bodyPr/>
          <a:lstStyle>
            <a:lvl1pPr>
              <a:defRPr/>
            </a:lvl1pPr>
          </a:lstStyle>
          <a:p>
            <a:fld id="{D54A61EE-FEAE-4BCE-A3B6-6BEAF3599847}"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r>
              <a:rPr lang="en-US"/>
              <a:t>Free powerpoint template: www.brainybetty.com</a:t>
            </a:r>
          </a:p>
        </p:txBody>
      </p:sp>
      <p:sp>
        <p:nvSpPr>
          <p:cNvPr id="6" name="Slide Number Placeholder 5"/>
          <p:cNvSpPr>
            <a:spLocks noGrp="1"/>
          </p:cNvSpPr>
          <p:nvPr>
            <p:ph type="sldNum" sz="quarter" idx="12"/>
          </p:nvPr>
        </p:nvSpPr>
        <p:spPr/>
        <p:txBody>
          <a:bodyPr/>
          <a:lstStyle>
            <a:lvl1pPr>
              <a:defRPr/>
            </a:lvl1pPr>
          </a:lstStyle>
          <a:p>
            <a:fld id="{14024E2C-493B-4527-A2C9-68BCC7DC6DCE}"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66800" y="2133600"/>
            <a:ext cx="3467100" cy="3810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86300" y="2133600"/>
            <a:ext cx="3467100" cy="3810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r>
              <a:rPr lang="en-US"/>
              <a:t>Free powerpoint template: www.brainybetty.com</a:t>
            </a:r>
          </a:p>
        </p:txBody>
      </p:sp>
      <p:sp>
        <p:nvSpPr>
          <p:cNvPr id="7" name="Slide Number Placeholder 6"/>
          <p:cNvSpPr>
            <a:spLocks noGrp="1"/>
          </p:cNvSpPr>
          <p:nvPr>
            <p:ph type="sldNum" sz="quarter" idx="12"/>
          </p:nvPr>
        </p:nvSpPr>
        <p:spPr/>
        <p:txBody>
          <a:bodyPr/>
          <a:lstStyle>
            <a:lvl1pPr>
              <a:defRPr/>
            </a:lvl1pPr>
          </a:lstStyle>
          <a:p>
            <a:fld id="{2C42982D-05B1-479E-9EB4-9DB3554BF1A4}"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r>
              <a:rPr lang="en-US"/>
              <a:t>Free powerpoint template: www.brainybetty.com</a:t>
            </a:r>
          </a:p>
        </p:txBody>
      </p:sp>
      <p:sp>
        <p:nvSpPr>
          <p:cNvPr id="9" name="Slide Number Placeholder 8"/>
          <p:cNvSpPr>
            <a:spLocks noGrp="1"/>
          </p:cNvSpPr>
          <p:nvPr>
            <p:ph type="sldNum" sz="quarter" idx="12"/>
          </p:nvPr>
        </p:nvSpPr>
        <p:spPr/>
        <p:txBody>
          <a:bodyPr/>
          <a:lstStyle>
            <a:lvl1pPr>
              <a:defRPr/>
            </a:lvl1pPr>
          </a:lstStyle>
          <a:p>
            <a:fld id="{4B0CBD49-AEB1-4402-AFD2-908E7C6240D5}"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r>
              <a:rPr lang="en-US"/>
              <a:t>Free powerpoint template: www.brainybetty.com</a:t>
            </a:r>
          </a:p>
        </p:txBody>
      </p:sp>
      <p:sp>
        <p:nvSpPr>
          <p:cNvPr id="5" name="Slide Number Placeholder 4"/>
          <p:cNvSpPr>
            <a:spLocks noGrp="1"/>
          </p:cNvSpPr>
          <p:nvPr>
            <p:ph type="sldNum" sz="quarter" idx="12"/>
          </p:nvPr>
        </p:nvSpPr>
        <p:spPr/>
        <p:txBody>
          <a:bodyPr/>
          <a:lstStyle>
            <a:lvl1pPr>
              <a:defRPr/>
            </a:lvl1pPr>
          </a:lstStyle>
          <a:p>
            <a:fld id="{E3ADF3EB-1DB0-4AD9-9CAA-2ABF58853B6A}"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r>
              <a:rPr lang="en-US"/>
              <a:t>Free powerpoint template: www.brainybetty.com</a:t>
            </a:r>
          </a:p>
        </p:txBody>
      </p:sp>
      <p:sp>
        <p:nvSpPr>
          <p:cNvPr id="4" name="Slide Number Placeholder 3"/>
          <p:cNvSpPr>
            <a:spLocks noGrp="1"/>
          </p:cNvSpPr>
          <p:nvPr>
            <p:ph type="sldNum" sz="quarter" idx="12"/>
          </p:nvPr>
        </p:nvSpPr>
        <p:spPr/>
        <p:txBody>
          <a:bodyPr/>
          <a:lstStyle>
            <a:lvl1pPr>
              <a:defRPr/>
            </a:lvl1pPr>
          </a:lstStyle>
          <a:p>
            <a:fld id="{6557093D-9640-4BAE-81D2-9BA3D7DEC216}"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r>
              <a:rPr lang="en-US"/>
              <a:t>Free powerpoint template: www.brainybetty.com</a:t>
            </a:r>
          </a:p>
        </p:txBody>
      </p:sp>
      <p:sp>
        <p:nvSpPr>
          <p:cNvPr id="7" name="Slide Number Placeholder 6"/>
          <p:cNvSpPr>
            <a:spLocks noGrp="1"/>
          </p:cNvSpPr>
          <p:nvPr>
            <p:ph type="sldNum" sz="quarter" idx="12"/>
          </p:nvPr>
        </p:nvSpPr>
        <p:spPr/>
        <p:txBody>
          <a:bodyPr/>
          <a:lstStyle>
            <a:lvl1pPr>
              <a:defRPr/>
            </a:lvl1pPr>
          </a:lstStyle>
          <a:p>
            <a:fld id="{D652C9F7-305D-403E-A3C8-8A3D812D1A31}"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r>
              <a:rPr lang="en-US"/>
              <a:t>Free powerpoint template: www.brainybetty.com</a:t>
            </a:r>
          </a:p>
        </p:txBody>
      </p:sp>
      <p:sp>
        <p:nvSpPr>
          <p:cNvPr id="7" name="Slide Number Placeholder 6"/>
          <p:cNvSpPr>
            <a:spLocks noGrp="1"/>
          </p:cNvSpPr>
          <p:nvPr>
            <p:ph type="sldNum" sz="quarter" idx="12"/>
          </p:nvPr>
        </p:nvSpPr>
        <p:spPr/>
        <p:txBody>
          <a:bodyPr/>
          <a:lstStyle>
            <a:lvl1pPr>
              <a:defRPr/>
            </a:lvl1pPr>
          </a:lstStyle>
          <a:p>
            <a:fld id="{D3EF886C-7729-4251-BA4B-C92BF3B9A452}"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r>
              <a:rPr lang="en-US"/>
              <a:t>Free powerpoint template: www.brainybetty.com</a:t>
            </a:r>
          </a:p>
        </p:txBody>
      </p:sp>
      <p:sp>
        <p:nvSpPr>
          <p:cNvPr id="6" name="Slide Number Placeholder 5"/>
          <p:cNvSpPr>
            <a:spLocks noGrp="1"/>
          </p:cNvSpPr>
          <p:nvPr>
            <p:ph type="sldNum" sz="quarter" idx="12"/>
          </p:nvPr>
        </p:nvSpPr>
        <p:spPr/>
        <p:txBody>
          <a:bodyPr/>
          <a:lstStyle>
            <a:lvl1pPr>
              <a:defRPr/>
            </a:lvl1pPr>
          </a:lstStyle>
          <a:p>
            <a:fld id="{F139B37D-8C3B-4649-BE97-B7B53FEA92EE}"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81750" y="838200"/>
            <a:ext cx="1771650" cy="5105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66800" y="838200"/>
            <a:ext cx="5162550" cy="5105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r>
              <a:rPr lang="en-US"/>
              <a:t>Free powerpoint template: www.brainybetty.com</a:t>
            </a:r>
          </a:p>
        </p:txBody>
      </p:sp>
      <p:sp>
        <p:nvSpPr>
          <p:cNvPr id="6" name="Slide Number Placeholder 5"/>
          <p:cNvSpPr>
            <a:spLocks noGrp="1"/>
          </p:cNvSpPr>
          <p:nvPr>
            <p:ph type="sldNum" sz="quarter" idx="12"/>
          </p:nvPr>
        </p:nvSpPr>
        <p:spPr/>
        <p:txBody>
          <a:bodyPr/>
          <a:lstStyle>
            <a:lvl1pPr>
              <a:defRPr/>
            </a:lvl1pPr>
          </a:lstStyle>
          <a:p>
            <a:fld id="{89EACDAF-4456-4A1E-9D4F-CAF92E3B942E}"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41" name="Picture 17" descr="1600h0018"/>
          <p:cNvPicPr>
            <a:picLocks noChangeAspect="1" noChangeArrowheads="1"/>
          </p:cNvPicPr>
          <p:nvPr/>
        </p:nvPicPr>
        <p:blipFill>
          <a:blip r:embed="rId13">
            <a:clrChange>
              <a:clrFrom>
                <a:srgbClr val="FFFFFF"/>
              </a:clrFrom>
              <a:clrTo>
                <a:srgbClr val="FFFFFF">
                  <a:alpha val="0"/>
                </a:srgbClr>
              </a:clrTo>
            </a:clrChange>
          </a:blip>
          <a:srcRect t="12183" b="12013"/>
          <a:stretch>
            <a:fillRect/>
          </a:stretch>
        </p:blipFill>
        <p:spPr bwMode="auto">
          <a:xfrm>
            <a:off x="0" y="0"/>
            <a:ext cx="9144000" cy="6931025"/>
          </a:xfrm>
          <a:prstGeom prst="rect">
            <a:avLst/>
          </a:prstGeom>
          <a:noFill/>
        </p:spPr>
      </p:pic>
      <p:sp>
        <p:nvSpPr>
          <p:cNvPr id="1026" name="Rectangle 2"/>
          <p:cNvSpPr>
            <a:spLocks noGrp="1" noChangeArrowheads="1"/>
          </p:cNvSpPr>
          <p:nvPr>
            <p:ph type="title"/>
          </p:nvPr>
        </p:nvSpPr>
        <p:spPr bwMode="auto">
          <a:xfrm>
            <a:off x="1066800" y="838200"/>
            <a:ext cx="7086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1066800" y="2133600"/>
            <a:ext cx="7086600" cy="3810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0" y="6613525"/>
            <a:ext cx="2133600" cy="244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solidFill>
                  <a:schemeClr val="bg1"/>
                </a:solidFill>
                <a:latin typeface="Verdana" pitchFamily="34" charset="0"/>
              </a:defRPr>
            </a:lvl1pPr>
          </a:lstStyle>
          <a:p>
            <a:endParaRPr lang="en-US"/>
          </a:p>
        </p:txBody>
      </p:sp>
      <p:sp>
        <p:nvSpPr>
          <p:cNvPr id="1029" name="Rectangle 5"/>
          <p:cNvSpPr>
            <a:spLocks noGrp="1" noChangeArrowheads="1"/>
          </p:cNvSpPr>
          <p:nvPr>
            <p:ph type="ftr" sz="quarter" idx="3"/>
          </p:nvPr>
        </p:nvSpPr>
        <p:spPr bwMode="auto">
          <a:xfrm>
            <a:off x="2286000" y="6629400"/>
            <a:ext cx="48768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a:solidFill>
                  <a:schemeClr val="bg1"/>
                </a:solidFill>
                <a:latin typeface="Verdana" pitchFamily="34" charset="0"/>
              </a:defRPr>
            </a:lvl1pPr>
          </a:lstStyle>
          <a:p>
            <a:r>
              <a:rPr lang="en-US"/>
              <a:t>Free powerpoint template: www.brainybetty.com</a:t>
            </a:r>
          </a:p>
        </p:txBody>
      </p:sp>
      <p:sp>
        <p:nvSpPr>
          <p:cNvPr id="1030" name="Rectangle 6"/>
          <p:cNvSpPr>
            <a:spLocks noGrp="1" noChangeArrowheads="1"/>
          </p:cNvSpPr>
          <p:nvPr>
            <p:ph type="sldNum" sz="quarter" idx="4"/>
          </p:nvPr>
        </p:nvSpPr>
        <p:spPr bwMode="auto">
          <a:xfrm>
            <a:off x="7620000" y="6553200"/>
            <a:ext cx="15240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solidFill>
                  <a:schemeClr val="bg1"/>
                </a:solidFill>
                <a:latin typeface="Verdana" pitchFamily="34" charset="0"/>
              </a:defRPr>
            </a:lvl1pPr>
          </a:lstStyle>
          <a:p>
            <a:fld id="{13E3D8FD-8063-47DC-A354-83BF29BB95B1}"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rtl="0" eaLnBrk="1" fontAlgn="base" hangingPunct="1">
        <a:spcBef>
          <a:spcPct val="0"/>
        </a:spcBef>
        <a:spcAft>
          <a:spcPct val="0"/>
        </a:spcAft>
        <a:defRPr sz="3600" b="1">
          <a:solidFill>
            <a:schemeClr val="bg1"/>
          </a:solidFill>
          <a:latin typeface="+mj-lt"/>
          <a:ea typeface="+mj-ea"/>
          <a:cs typeface="+mj-cs"/>
        </a:defRPr>
      </a:lvl1pPr>
      <a:lvl2pPr algn="l" rtl="0" eaLnBrk="1" fontAlgn="base" hangingPunct="1">
        <a:spcBef>
          <a:spcPct val="0"/>
        </a:spcBef>
        <a:spcAft>
          <a:spcPct val="0"/>
        </a:spcAft>
        <a:defRPr sz="3600" b="1">
          <a:solidFill>
            <a:schemeClr val="bg1"/>
          </a:solidFill>
          <a:latin typeface="Kristen ITC" pitchFamily="66" charset="0"/>
        </a:defRPr>
      </a:lvl2pPr>
      <a:lvl3pPr algn="l" rtl="0" eaLnBrk="1" fontAlgn="base" hangingPunct="1">
        <a:spcBef>
          <a:spcPct val="0"/>
        </a:spcBef>
        <a:spcAft>
          <a:spcPct val="0"/>
        </a:spcAft>
        <a:defRPr sz="3600" b="1">
          <a:solidFill>
            <a:schemeClr val="bg1"/>
          </a:solidFill>
          <a:latin typeface="Kristen ITC" pitchFamily="66" charset="0"/>
        </a:defRPr>
      </a:lvl3pPr>
      <a:lvl4pPr algn="l" rtl="0" eaLnBrk="1" fontAlgn="base" hangingPunct="1">
        <a:spcBef>
          <a:spcPct val="0"/>
        </a:spcBef>
        <a:spcAft>
          <a:spcPct val="0"/>
        </a:spcAft>
        <a:defRPr sz="3600" b="1">
          <a:solidFill>
            <a:schemeClr val="bg1"/>
          </a:solidFill>
          <a:latin typeface="Kristen ITC" pitchFamily="66" charset="0"/>
        </a:defRPr>
      </a:lvl4pPr>
      <a:lvl5pPr algn="l" rtl="0" eaLnBrk="1" fontAlgn="base" hangingPunct="1">
        <a:spcBef>
          <a:spcPct val="0"/>
        </a:spcBef>
        <a:spcAft>
          <a:spcPct val="0"/>
        </a:spcAft>
        <a:defRPr sz="3600" b="1">
          <a:solidFill>
            <a:schemeClr val="bg1"/>
          </a:solidFill>
          <a:latin typeface="Kristen ITC" pitchFamily="66" charset="0"/>
        </a:defRPr>
      </a:lvl5pPr>
      <a:lvl6pPr marL="457200" algn="l" rtl="0" eaLnBrk="1" fontAlgn="base" hangingPunct="1">
        <a:spcBef>
          <a:spcPct val="0"/>
        </a:spcBef>
        <a:spcAft>
          <a:spcPct val="0"/>
        </a:spcAft>
        <a:defRPr sz="3600" b="1">
          <a:solidFill>
            <a:schemeClr val="bg1"/>
          </a:solidFill>
          <a:latin typeface="Kristen ITC" pitchFamily="66" charset="0"/>
        </a:defRPr>
      </a:lvl6pPr>
      <a:lvl7pPr marL="914400" algn="l" rtl="0" eaLnBrk="1" fontAlgn="base" hangingPunct="1">
        <a:spcBef>
          <a:spcPct val="0"/>
        </a:spcBef>
        <a:spcAft>
          <a:spcPct val="0"/>
        </a:spcAft>
        <a:defRPr sz="3600" b="1">
          <a:solidFill>
            <a:schemeClr val="bg1"/>
          </a:solidFill>
          <a:latin typeface="Kristen ITC" pitchFamily="66" charset="0"/>
        </a:defRPr>
      </a:lvl7pPr>
      <a:lvl8pPr marL="1371600" algn="l" rtl="0" eaLnBrk="1" fontAlgn="base" hangingPunct="1">
        <a:spcBef>
          <a:spcPct val="0"/>
        </a:spcBef>
        <a:spcAft>
          <a:spcPct val="0"/>
        </a:spcAft>
        <a:defRPr sz="3600" b="1">
          <a:solidFill>
            <a:schemeClr val="bg1"/>
          </a:solidFill>
          <a:latin typeface="Kristen ITC" pitchFamily="66" charset="0"/>
        </a:defRPr>
      </a:lvl8pPr>
      <a:lvl9pPr marL="1828800" algn="l" rtl="0" eaLnBrk="1" fontAlgn="base" hangingPunct="1">
        <a:spcBef>
          <a:spcPct val="0"/>
        </a:spcBef>
        <a:spcAft>
          <a:spcPct val="0"/>
        </a:spcAft>
        <a:defRPr sz="3600" b="1">
          <a:solidFill>
            <a:schemeClr val="bg1"/>
          </a:solidFill>
          <a:latin typeface="Kristen ITC" pitchFamily="66" charset="0"/>
        </a:defRPr>
      </a:lvl9pPr>
    </p:titleStyle>
    <p:bodyStyle>
      <a:lvl1pPr marL="342900" indent="-342900" algn="l" rtl="0" eaLnBrk="1" fontAlgn="base" hangingPunct="1">
        <a:spcBef>
          <a:spcPct val="20000"/>
        </a:spcBef>
        <a:spcAft>
          <a:spcPct val="0"/>
        </a:spcAft>
        <a:buClr>
          <a:schemeClr val="bg1"/>
        </a:buClr>
        <a:buChar char="•"/>
        <a:defRPr sz="2800">
          <a:solidFill>
            <a:schemeClr val="bg1"/>
          </a:solidFill>
          <a:latin typeface="+mn-lt"/>
          <a:ea typeface="+mn-ea"/>
          <a:cs typeface="+mn-cs"/>
        </a:defRPr>
      </a:lvl1pPr>
      <a:lvl2pPr marL="742950" indent="-285750" algn="l" rtl="0" eaLnBrk="1" fontAlgn="base" hangingPunct="1">
        <a:spcBef>
          <a:spcPct val="20000"/>
        </a:spcBef>
        <a:spcAft>
          <a:spcPct val="0"/>
        </a:spcAft>
        <a:buClr>
          <a:schemeClr val="bg1"/>
        </a:buClr>
        <a:buChar char="–"/>
        <a:defRPr sz="2400">
          <a:solidFill>
            <a:schemeClr val="bg1"/>
          </a:solidFill>
          <a:latin typeface="+mn-lt"/>
        </a:defRPr>
      </a:lvl2pPr>
      <a:lvl3pPr marL="1143000" indent="-228600" algn="l" rtl="0" eaLnBrk="1" fontAlgn="base" hangingPunct="1">
        <a:spcBef>
          <a:spcPct val="20000"/>
        </a:spcBef>
        <a:spcAft>
          <a:spcPct val="0"/>
        </a:spcAft>
        <a:buClr>
          <a:schemeClr val="bg1"/>
        </a:buClr>
        <a:buChar char="•"/>
        <a:defRPr sz="2000">
          <a:solidFill>
            <a:schemeClr val="bg1"/>
          </a:solidFill>
          <a:latin typeface="+mn-lt"/>
        </a:defRPr>
      </a:lvl3pPr>
      <a:lvl4pPr marL="1600200" indent="-228600" algn="l" rtl="0" eaLnBrk="1" fontAlgn="base" hangingPunct="1">
        <a:spcBef>
          <a:spcPct val="20000"/>
        </a:spcBef>
        <a:spcAft>
          <a:spcPct val="0"/>
        </a:spcAft>
        <a:buClr>
          <a:schemeClr val="bg1"/>
        </a:buClr>
        <a:buChar char="–"/>
        <a:defRPr>
          <a:solidFill>
            <a:schemeClr val="bg1"/>
          </a:solidFill>
          <a:latin typeface="+mn-lt"/>
        </a:defRPr>
      </a:lvl4pPr>
      <a:lvl5pPr marL="2057400" indent="-228600" algn="l" rtl="0" eaLnBrk="1" fontAlgn="base" hangingPunct="1">
        <a:spcBef>
          <a:spcPct val="20000"/>
        </a:spcBef>
        <a:spcAft>
          <a:spcPct val="0"/>
        </a:spcAft>
        <a:buClr>
          <a:schemeClr val="bg1"/>
        </a:buClr>
        <a:buChar char="»"/>
        <a:defRPr>
          <a:solidFill>
            <a:schemeClr val="bg1"/>
          </a:solidFill>
          <a:latin typeface="+mn-lt"/>
        </a:defRPr>
      </a:lvl5pPr>
      <a:lvl6pPr marL="2514600" indent="-228600" algn="l" rtl="0" eaLnBrk="1" fontAlgn="base" hangingPunct="1">
        <a:spcBef>
          <a:spcPct val="20000"/>
        </a:spcBef>
        <a:spcAft>
          <a:spcPct val="0"/>
        </a:spcAft>
        <a:buClr>
          <a:schemeClr val="bg1"/>
        </a:buClr>
        <a:buChar char="»"/>
        <a:defRPr>
          <a:solidFill>
            <a:schemeClr val="bg1"/>
          </a:solidFill>
          <a:latin typeface="+mn-lt"/>
        </a:defRPr>
      </a:lvl6pPr>
      <a:lvl7pPr marL="2971800" indent="-228600" algn="l" rtl="0" eaLnBrk="1" fontAlgn="base" hangingPunct="1">
        <a:spcBef>
          <a:spcPct val="20000"/>
        </a:spcBef>
        <a:spcAft>
          <a:spcPct val="0"/>
        </a:spcAft>
        <a:buClr>
          <a:schemeClr val="bg1"/>
        </a:buClr>
        <a:buChar char="»"/>
        <a:defRPr>
          <a:solidFill>
            <a:schemeClr val="bg1"/>
          </a:solidFill>
          <a:latin typeface="+mn-lt"/>
        </a:defRPr>
      </a:lvl7pPr>
      <a:lvl8pPr marL="3429000" indent="-228600" algn="l" rtl="0" eaLnBrk="1" fontAlgn="base" hangingPunct="1">
        <a:spcBef>
          <a:spcPct val="20000"/>
        </a:spcBef>
        <a:spcAft>
          <a:spcPct val="0"/>
        </a:spcAft>
        <a:buClr>
          <a:schemeClr val="bg1"/>
        </a:buClr>
        <a:buChar char="»"/>
        <a:defRPr>
          <a:solidFill>
            <a:schemeClr val="bg1"/>
          </a:solidFill>
          <a:latin typeface="+mn-lt"/>
        </a:defRPr>
      </a:lvl8pPr>
      <a:lvl9pPr marL="3886200" indent="-228600" algn="l" rtl="0" eaLnBrk="1" fontAlgn="base" hangingPunct="1">
        <a:spcBef>
          <a:spcPct val="20000"/>
        </a:spcBef>
        <a:spcAft>
          <a:spcPct val="0"/>
        </a:spcAft>
        <a:buClr>
          <a:schemeClr val="bg1"/>
        </a:buClr>
        <a:buChar char="»"/>
        <a:defRPr>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ctrTitle"/>
          </p:nvPr>
        </p:nvSpPr>
        <p:spPr/>
        <p:txBody>
          <a:bodyPr/>
          <a:lstStyle/>
          <a:p>
            <a:r>
              <a:rPr lang="en-US" sz="3000" b="1" dirty="0" smtClean="0"/>
              <a:t>Making Inferences and Drawing Conclusions</a:t>
            </a:r>
            <a:r>
              <a:rPr lang="en-US" sz="2800" b="1" dirty="0" smtClean="0"/>
              <a:t/>
            </a:r>
            <a:br>
              <a:rPr lang="en-US" sz="2800" b="1" dirty="0" smtClean="0"/>
            </a:br>
            <a:r>
              <a:rPr lang="en-US" sz="2000" b="1" dirty="0" smtClean="0"/>
              <a:t>Mrs. </a:t>
            </a:r>
            <a:r>
              <a:rPr lang="en-US" sz="2000" b="1" dirty="0" err="1" smtClean="0"/>
              <a:t>Davidovicz’s</a:t>
            </a:r>
            <a:r>
              <a:rPr lang="en-US" sz="2000" b="1" dirty="0" smtClean="0"/>
              <a:t> </a:t>
            </a:r>
            <a:br>
              <a:rPr lang="en-US" sz="2000" b="1" dirty="0" smtClean="0"/>
            </a:br>
            <a:r>
              <a:rPr lang="en-US" sz="2000" b="1" dirty="0" smtClean="0"/>
              <a:t>2011 – 2012 Class</a:t>
            </a:r>
            <a:endParaRPr lang="en-US" sz="2000" b="1" dirty="0"/>
          </a:p>
        </p:txBody>
      </p:sp>
      <p:sp>
        <p:nvSpPr>
          <p:cNvPr id="2053" name="Rectangle 5"/>
          <p:cNvSpPr>
            <a:spLocks noGrp="1" noChangeArrowheads="1"/>
          </p:cNvSpPr>
          <p:nvPr>
            <p:ph type="subTitle" idx="1"/>
          </p:nvPr>
        </p:nvSpPr>
        <p:spPr/>
        <p:txBody>
          <a:bodyPr/>
          <a:lstStyle/>
          <a:p>
            <a:pPr algn="l"/>
            <a:r>
              <a:rPr lang="en-US" sz="1600" dirty="0" smtClean="0"/>
              <a:t>GPS: </a:t>
            </a:r>
            <a:r>
              <a:rPr lang="en-US" sz="1600" dirty="0"/>
              <a:t>GPS:  ELA3R3 The student uses a variety of strategies to gain meaning from grade-level text. The student</a:t>
            </a:r>
          </a:p>
          <a:p>
            <a:pPr algn="l"/>
            <a:r>
              <a:rPr lang="en-US" sz="1600" dirty="0"/>
              <a:t>f. Makes judgments and inferences about setting, characters, and events and supports them with evidence from the text. </a:t>
            </a:r>
          </a:p>
          <a:p>
            <a:r>
              <a:rPr lang="en-US" dirty="0" smtClean="0"/>
              <a:t> </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4"/>
          <p:cNvSpPr>
            <a:spLocks noGrp="1"/>
          </p:cNvSpPr>
          <p:nvPr>
            <p:ph type="ftr" sz="quarter" idx="11"/>
          </p:nvPr>
        </p:nvSpPr>
        <p:spPr/>
        <p:txBody>
          <a:bodyPr/>
          <a:lstStyle/>
          <a:p>
            <a:r>
              <a:rPr lang="en-US"/>
              <a:t>Free powerpoint template: www.brainybetty.com</a:t>
            </a:r>
          </a:p>
        </p:txBody>
      </p:sp>
      <p:sp>
        <p:nvSpPr>
          <p:cNvPr id="5" name="Slide Number Placeholder 5"/>
          <p:cNvSpPr>
            <a:spLocks noGrp="1"/>
          </p:cNvSpPr>
          <p:nvPr>
            <p:ph type="sldNum" sz="quarter" idx="12"/>
          </p:nvPr>
        </p:nvSpPr>
        <p:spPr/>
        <p:txBody>
          <a:bodyPr/>
          <a:lstStyle/>
          <a:p>
            <a:fld id="{8E7A612E-A15E-40E6-B46A-2FCB691EE93F}" type="slidenum">
              <a:rPr lang="en-US"/>
              <a:pPr/>
              <a:t>2</a:t>
            </a:fld>
            <a:endParaRPr lang="en-US"/>
          </a:p>
        </p:txBody>
      </p:sp>
      <p:sp>
        <p:nvSpPr>
          <p:cNvPr id="5122" name="Rectangle 2"/>
          <p:cNvSpPr>
            <a:spLocks noGrp="1" noChangeArrowheads="1"/>
          </p:cNvSpPr>
          <p:nvPr>
            <p:ph type="title"/>
          </p:nvPr>
        </p:nvSpPr>
        <p:spPr/>
        <p:txBody>
          <a:bodyPr/>
          <a:lstStyle/>
          <a:p>
            <a:r>
              <a:rPr lang="en-US" dirty="0" smtClean="0"/>
              <a:t>Making Inferences and Drawing Conclusions</a:t>
            </a:r>
            <a:endParaRPr lang="en-US" dirty="0"/>
          </a:p>
        </p:txBody>
      </p:sp>
      <p:sp>
        <p:nvSpPr>
          <p:cNvPr id="5123" name="Rectangle 3"/>
          <p:cNvSpPr>
            <a:spLocks noGrp="1" noChangeArrowheads="1"/>
          </p:cNvSpPr>
          <p:nvPr>
            <p:ph type="body" idx="1"/>
          </p:nvPr>
        </p:nvSpPr>
        <p:spPr/>
        <p:txBody>
          <a:bodyPr/>
          <a:lstStyle/>
          <a:p>
            <a:r>
              <a:rPr lang="en-US" sz="2000" dirty="0" smtClean="0"/>
              <a:t>Write down the Essential Question in your Reading Notebook:</a:t>
            </a:r>
          </a:p>
          <a:p>
            <a:pPr>
              <a:buNone/>
            </a:pPr>
            <a:endParaRPr lang="en-US" sz="2000" dirty="0" smtClean="0"/>
          </a:p>
          <a:p>
            <a:r>
              <a:rPr lang="en-US" b="1" dirty="0">
                <a:solidFill>
                  <a:schemeClr val="bg1"/>
                </a:solidFill>
                <a:latin typeface="+mn-lt"/>
                <a:ea typeface="+mn-ea"/>
                <a:cs typeface="+mn-cs"/>
              </a:rPr>
              <a:t>EQ:  How can I make an inference, based on the information that I read</a:t>
            </a:r>
            <a:r>
              <a:rPr lang="en-US" b="1" dirty="0" smtClean="0">
                <a:solidFill>
                  <a:schemeClr val="bg1"/>
                </a:solidFill>
                <a:latin typeface="+mn-lt"/>
                <a:ea typeface="+mn-ea"/>
                <a:cs typeface="+mn-cs"/>
              </a:rPr>
              <a:t>?</a:t>
            </a:r>
          </a:p>
          <a:p>
            <a:endParaRPr lang="en-US" b="1" dirty="0" smtClean="0"/>
          </a:p>
          <a:p>
            <a:r>
              <a:rPr lang="en-US" sz="2400" b="1" dirty="0" smtClean="0"/>
              <a:t>V:  Making Inferences:  adding the clues from the text to what you already know to make a guess about something</a:t>
            </a:r>
            <a:endParaRPr lang="en-US" sz="24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Making Inferences and Drawing Conclusions</a:t>
            </a:r>
            <a:endParaRPr lang="en-US" dirty="0"/>
          </a:p>
        </p:txBody>
      </p:sp>
      <p:sp>
        <p:nvSpPr>
          <p:cNvPr id="3" name="Content Placeholder 2"/>
          <p:cNvSpPr>
            <a:spLocks noGrp="1"/>
          </p:cNvSpPr>
          <p:nvPr>
            <p:ph idx="1"/>
          </p:nvPr>
        </p:nvSpPr>
        <p:spPr/>
        <p:txBody>
          <a:bodyPr/>
          <a:lstStyle/>
          <a:p>
            <a:r>
              <a:rPr lang="en-US" b="1" dirty="0" smtClean="0">
                <a:solidFill>
                  <a:schemeClr val="bg1"/>
                </a:solidFill>
                <a:latin typeface="+mj-lt"/>
              </a:rPr>
              <a:t>Authors don’t always tell every detail or give every bit of information in nonfiction or in fiction stories.</a:t>
            </a:r>
          </a:p>
          <a:p>
            <a:r>
              <a:rPr lang="en-US" b="1" dirty="0" smtClean="0">
                <a:solidFill>
                  <a:schemeClr val="bg1"/>
                </a:solidFill>
                <a:latin typeface="+mj-lt"/>
              </a:rPr>
              <a:t>Readers </a:t>
            </a:r>
            <a:r>
              <a:rPr lang="en-US" b="1" u="sng" dirty="0" smtClean="0">
                <a:solidFill>
                  <a:schemeClr val="bg1"/>
                </a:solidFill>
                <a:latin typeface="+mj-lt"/>
              </a:rPr>
              <a:t>make inferences </a:t>
            </a:r>
            <a:r>
              <a:rPr lang="en-US" b="1" dirty="0" smtClean="0">
                <a:solidFill>
                  <a:schemeClr val="bg1"/>
                </a:solidFill>
                <a:latin typeface="+mj-lt"/>
              </a:rPr>
              <a:t>to supply information that authors leave out.</a:t>
            </a:r>
          </a:p>
          <a:p>
            <a:pPr>
              <a:buNone/>
            </a:pPr>
            <a:endParaRPr lang="en-US" dirty="0"/>
          </a:p>
        </p:txBody>
      </p:sp>
      <p:sp>
        <p:nvSpPr>
          <p:cNvPr id="4" name="Footer Placeholder 3"/>
          <p:cNvSpPr>
            <a:spLocks noGrp="1"/>
          </p:cNvSpPr>
          <p:nvPr>
            <p:ph type="ftr" sz="quarter" idx="11"/>
          </p:nvPr>
        </p:nvSpPr>
        <p:spPr/>
        <p:txBody>
          <a:bodyPr/>
          <a:lstStyle/>
          <a:p>
            <a:r>
              <a:rPr lang="en-US" smtClean="0"/>
              <a:t>Free powerpoint template: www.brainybetty.com</a:t>
            </a:r>
            <a:endParaRPr lang="en-US"/>
          </a:p>
        </p:txBody>
      </p:sp>
      <p:sp>
        <p:nvSpPr>
          <p:cNvPr id="5" name="Slide Number Placeholder 4"/>
          <p:cNvSpPr>
            <a:spLocks noGrp="1"/>
          </p:cNvSpPr>
          <p:nvPr>
            <p:ph type="sldNum" sz="quarter" idx="12"/>
          </p:nvPr>
        </p:nvSpPr>
        <p:spPr/>
        <p:txBody>
          <a:bodyPr/>
          <a:lstStyle/>
          <a:p>
            <a:fld id="{D54A61EE-FEAE-4BCE-A3B6-6BEAF3599847}"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Making Inferences and Drawing Conclusions</a:t>
            </a:r>
            <a:endParaRPr lang="en-US" dirty="0"/>
          </a:p>
        </p:txBody>
      </p:sp>
      <p:sp>
        <p:nvSpPr>
          <p:cNvPr id="3" name="Content Placeholder 2"/>
          <p:cNvSpPr>
            <a:spLocks noGrp="1"/>
          </p:cNvSpPr>
          <p:nvPr>
            <p:ph idx="1"/>
          </p:nvPr>
        </p:nvSpPr>
        <p:spPr/>
        <p:txBody>
          <a:bodyPr/>
          <a:lstStyle/>
          <a:p>
            <a:r>
              <a:rPr lang="en-US" dirty="0" smtClean="0"/>
              <a:t>“Shoe Box” Game</a:t>
            </a:r>
          </a:p>
          <a:p>
            <a:pPr>
              <a:buNone/>
            </a:pPr>
            <a:endParaRPr lang="en-US" dirty="0"/>
          </a:p>
          <a:p>
            <a:r>
              <a:rPr lang="en-US" dirty="0" smtClean="0"/>
              <a:t>“What am I?” Game</a:t>
            </a:r>
            <a:endParaRPr lang="en-US" dirty="0"/>
          </a:p>
        </p:txBody>
      </p:sp>
      <p:sp>
        <p:nvSpPr>
          <p:cNvPr id="4" name="Footer Placeholder 3"/>
          <p:cNvSpPr>
            <a:spLocks noGrp="1"/>
          </p:cNvSpPr>
          <p:nvPr>
            <p:ph type="ftr" sz="quarter" idx="11"/>
          </p:nvPr>
        </p:nvSpPr>
        <p:spPr/>
        <p:txBody>
          <a:bodyPr/>
          <a:lstStyle/>
          <a:p>
            <a:r>
              <a:rPr lang="en-US" smtClean="0"/>
              <a:t>Free powerpoint template: www.brainybetty.com</a:t>
            </a:r>
            <a:endParaRPr lang="en-US"/>
          </a:p>
        </p:txBody>
      </p:sp>
      <p:sp>
        <p:nvSpPr>
          <p:cNvPr id="5" name="Slide Number Placeholder 4"/>
          <p:cNvSpPr>
            <a:spLocks noGrp="1"/>
          </p:cNvSpPr>
          <p:nvPr>
            <p:ph type="sldNum" sz="quarter" idx="12"/>
          </p:nvPr>
        </p:nvSpPr>
        <p:spPr/>
        <p:txBody>
          <a:bodyPr/>
          <a:lstStyle/>
          <a:p>
            <a:fld id="{D54A61EE-FEAE-4BCE-A3B6-6BEAF3599847}" type="slidenum">
              <a:rPr lang="en-US" smtClean="0"/>
              <a:pP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Making Inferences and Drawing Conclusions</a:t>
            </a:r>
            <a:endParaRPr lang="en-US" dirty="0"/>
          </a:p>
        </p:txBody>
      </p:sp>
      <p:sp>
        <p:nvSpPr>
          <p:cNvPr id="3" name="Content Placeholder 2"/>
          <p:cNvSpPr>
            <a:spLocks noGrp="1"/>
          </p:cNvSpPr>
          <p:nvPr>
            <p:ph idx="1"/>
          </p:nvPr>
        </p:nvSpPr>
        <p:spPr/>
        <p:txBody>
          <a:bodyPr/>
          <a:lstStyle/>
          <a:p>
            <a:r>
              <a:rPr lang="en-US" sz="2000" dirty="0" smtClean="0"/>
              <a:t>Definition:  </a:t>
            </a:r>
          </a:p>
          <a:p>
            <a:pPr>
              <a:buNone/>
            </a:pPr>
            <a:r>
              <a:rPr lang="en-US" sz="2000" dirty="0" smtClean="0"/>
              <a:t>	When you use the </a:t>
            </a:r>
            <a:r>
              <a:rPr lang="en-US" sz="2000" dirty="0" smtClean="0">
                <a:solidFill>
                  <a:srgbClr val="00B0F0"/>
                </a:solidFill>
              </a:rPr>
              <a:t>clues</a:t>
            </a:r>
            <a:r>
              <a:rPr lang="en-US" sz="2000" dirty="0" smtClean="0"/>
              <a:t> from the text and add them to what you already know, you are making an inference.</a:t>
            </a:r>
          </a:p>
          <a:p>
            <a:pPr>
              <a:buNone/>
            </a:pPr>
            <a:endParaRPr lang="en-US" sz="2000" dirty="0" smtClean="0"/>
          </a:p>
          <a:p>
            <a:pPr algn="ctr">
              <a:buNone/>
            </a:pPr>
            <a:r>
              <a:rPr lang="en-US" sz="2400" dirty="0" smtClean="0">
                <a:solidFill>
                  <a:srgbClr val="00B0F0"/>
                </a:solidFill>
              </a:rPr>
              <a:t>Background Knowledge </a:t>
            </a:r>
            <a:r>
              <a:rPr lang="en-US" sz="2000" dirty="0" smtClean="0"/>
              <a:t>(What I know)</a:t>
            </a:r>
          </a:p>
          <a:p>
            <a:pPr algn="ctr">
              <a:buNone/>
            </a:pPr>
            <a:r>
              <a:rPr lang="en-US" sz="2400" dirty="0" smtClean="0">
                <a:solidFill>
                  <a:srgbClr val="00B0F0"/>
                </a:solidFill>
              </a:rPr>
              <a:t>+ Clues </a:t>
            </a:r>
            <a:r>
              <a:rPr lang="en-US" sz="2000" dirty="0" smtClean="0"/>
              <a:t>(What the author said)</a:t>
            </a:r>
          </a:p>
          <a:p>
            <a:pPr algn="ctr">
              <a:buNone/>
            </a:pPr>
            <a:r>
              <a:rPr lang="en-US" sz="2400" dirty="0" smtClean="0"/>
              <a:t>__________________________</a:t>
            </a:r>
          </a:p>
          <a:p>
            <a:pPr algn="ctr">
              <a:buNone/>
            </a:pPr>
            <a:r>
              <a:rPr lang="en-US" sz="2400" dirty="0" smtClean="0">
                <a:solidFill>
                  <a:srgbClr val="00B0F0"/>
                </a:solidFill>
              </a:rPr>
              <a:t>An Inference </a:t>
            </a:r>
            <a:r>
              <a:rPr lang="en-US" sz="2400" dirty="0" smtClean="0"/>
              <a:t>(a “smart guess”)</a:t>
            </a:r>
            <a:endParaRPr lang="en-US" sz="2400" dirty="0"/>
          </a:p>
        </p:txBody>
      </p:sp>
      <p:sp>
        <p:nvSpPr>
          <p:cNvPr id="4" name="Footer Placeholder 3"/>
          <p:cNvSpPr>
            <a:spLocks noGrp="1"/>
          </p:cNvSpPr>
          <p:nvPr>
            <p:ph type="ftr" sz="quarter" idx="11"/>
          </p:nvPr>
        </p:nvSpPr>
        <p:spPr/>
        <p:txBody>
          <a:bodyPr/>
          <a:lstStyle/>
          <a:p>
            <a:r>
              <a:rPr lang="en-US" smtClean="0"/>
              <a:t>Free powerpoint template: www.brainybetty.com</a:t>
            </a:r>
            <a:endParaRPr lang="en-US"/>
          </a:p>
        </p:txBody>
      </p:sp>
      <p:sp>
        <p:nvSpPr>
          <p:cNvPr id="5" name="Slide Number Placeholder 4"/>
          <p:cNvSpPr>
            <a:spLocks noGrp="1"/>
          </p:cNvSpPr>
          <p:nvPr>
            <p:ph type="sldNum" sz="quarter" idx="12"/>
          </p:nvPr>
        </p:nvSpPr>
        <p:spPr/>
        <p:txBody>
          <a:bodyPr/>
          <a:lstStyle/>
          <a:p>
            <a:fld id="{D54A61EE-FEAE-4BCE-A3B6-6BEAF3599847}" type="slidenum">
              <a:rPr lang="en-US" smtClean="0"/>
              <a:pPr/>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smtClean="0"/>
              <a:t>Making Inferences and Drawing Conclusions</a:t>
            </a:r>
            <a:br>
              <a:rPr lang="en-US" sz="2400" dirty="0" smtClean="0"/>
            </a:br>
            <a:r>
              <a:rPr lang="en-US" sz="2000" dirty="0" smtClean="0"/>
              <a:t>Read the following passage and then make an inference.</a:t>
            </a:r>
            <a:endParaRPr lang="en-US" sz="2000" dirty="0"/>
          </a:p>
        </p:txBody>
      </p:sp>
      <p:sp>
        <p:nvSpPr>
          <p:cNvPr id="3" name="Content Placeholder 2"/>
          <p:cNvSpPr>
            <a:spLocks noGrp="1"/>
          </p:cNvSpPr>
          <p:nvPr>
            <p:ph idx="1"/>
          </p:nvPr>
        </p:nvSpPr>
        <p:spPr/>
        <p:txBody>
          <a:bodyPr/>
          <a:lstStyle/>
          <a:p>
            <a:r>
              <a:rPr lang="en-US" sz="2400" dirty="0" smtClean="0"/>
              <a:t>On Saturday, I helped my dad.  I pushed the cart and followed him all over the store.  Dad put many things in the cart.  When we were done, Dad paid for everything.  He gasped when he saw the total cost.  But if we didn’t come here, we wouldn’t have anything to eat.</a:t>
            </a:r>
          </a:p>
          <a:p>
            <a:endParaRPr lang="en-US" sz="2400" dirty="0" smtClean="0"/>
          </a:p>
          <a:p>
            <a:r>
              <a:rPr lang="en-US" sz="2400" dirty="0" smtClean="0"/>
              <a:t>Where are they? ____________________</a:t>
            </a:r>
          </a:p>
          <a:p>
            <a:r>
              <a:rPr lang="en-US" sz="2400" dirty="0" smtClean="0"/>
              <a:t>What clues did you use? ___________________</a:t>
            </a:r>
            <a:endParaRPr lang="en-US" sz="2400" dirty="0"/>
          </a:p>
        </p:txBody>
      </p:sp>
      <p:sp>
        <p:nvSpPr>
          <p:cNvPr id="4" name="Footer Placeholder 3"/>
          <p:cNvSpPr>
            <a:spLocks noGrp="1"/>
          </p:cNvSpPr>
          <p:nvPr>
            <p:ph type="ftr" sz="quarter" idx="11"/>
          </p:nvPr>
        </p:nvSpPr>
        <p:spPr/>
        <p:txBody>
          <a:bodyPr/>
          <a:lstStyle/>
          <a:p>
            <a:r>
              <a:rPr lang="en-US" smtClean="0"/>
              <a:t>Free powerpoint template: www.brainybetty.com</a:t>
            </a:r>
            <a:endParaRPr lang="en-US"/>
          </a:p>
        </p:txBody>
      </p:sp>
      <p:sp>
        <p:nvSpPr>
          <p:cNvPr id="5" name="Slide Number Placeholder 4"/>
          <p:cNvSpPr>
            <a:spLocks noGrp="1"/>
          </p:cNvSpPr>
          <p:nvPr>
            <p:ph type="sldNum" sz="quarter" idx="12"/>
          </p:nvPr>
        </p:nvSpPr>
        <p:spPr/>
        <p:txBody>
          <a:bodyPr/>
          <a:lstStyle/>
          <a:p>
            <a:fld id="{D54A61EE-FEAE-4BCE-A3B6-6BEAF3599847}" type="slidenum">
              <a:rPr lang="en-US" smtClean="0"/>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smtClean="0"/>
              <a:t>Making Inferences and Drawing Conclusions</a:t>
            </a:r>
            <a:r>
              <a:rPr lang="en-US" sz="4000" dirty="0" smtClean="0"/>
              <a:t/>
            </a:r>
            <a:br>
              <a:rPr lang="en-US" sz="4000" dirty="0" smtClean="0"/>
            </a:br>
            <a:r>
              <a:rPr lang="en-US" sz="2000" dirty="0" smtClean="0"/>
              <a:t>Read the following passage and then make an inference.</a:t>
            </a:r>
            <a:endParaRPr lang="en-US" sz="2000" dirty="0"/>
          </a:p>
        </p:txBody>
      </p:sp>
      <p:sp>
        <p:nvSpPr>
          <p:cNvPr id="3" name="Content Placeholder 2"/>
          <p:cNvSpPr>
            <a:spLocks noGrp="1"/>
          </p:cNvSpPr>
          <p:nvPr>
            <p:ph idx="1"/>
          </p:nvPr>
        </p:nvSpPr>
        <p:spPr/>
        <p:txBody>
          <a:bodyPr/>
          <a:lstStyle/>
          <a:p>
            <a:r>
              <a:rPr lang="en-US" sz="2400" dirty="0" smtClean="0"/>
              <a:t>Sam is at the playground.  The class is playing a game with two teams.  Each team captain is picking people for their team.  Sam is the last person to be picked.  He won’t pick his head up to the other students and kicks the dirt with his shoe.</a:t>
            </a:r>
          </a:p>
          <a:p>
            <a:pPr>
              <a:buNone/>
            </a:pPr>
            <a:endParaRPr lang="en-US" sz="2400" dirty="0" smtClean="0"/>
          </a:p>
          <a:p>
            <a:r>
              <a:rPr lang="en-US" sz="2400" dirty="0" smtClean="0"/>
              <a:t>How is Sam feeling? ________________</a:t>
            </a:r>
          </a:p>
          <a:p>
            <a:r>
              <a:rPr lang="en-US" sz="2400" dirty="0" smtClean="0"/>
              <a:t>What clues did you use? __________________</a:t>
            </a:r>
            <a:endParaRPr lang="en-US" sz="2400" dirty="0"/>
          </a:p>
        </p:txBody>
      </p:sp>
      <p:sp>
        <p:nvSpPr>
          <p:cNvPr id="4" name="Footer Placeholder 3"/>
          <p:cNvSpPr>
            <a:spLocks noGrp="1"/>
          </p:cNvSpPr>
          <p:nvPr>
            <p:ph type="ftr" sz="quarter" idx="11"/>
          </p:nvPr>
        </p:nvSpPr>
        <p:spPr/>
        <p:txBody>
          <a:bodyPr/>
          <a:lstStyle/>
          <a:p>
            <a:r>
              <a:rPr lang="en-US" smtClean="0"/>
              <a:t>Free powerpoint template: www.brainybetty.com</a:t>
            </a:r>
            <a:endParaRPr lang="en-US"/>
          </a:p>
        </p:txBody>
      </p:sp>
      <p:sp>
        <p:nvSpPr>
          <p:cNvPr id="5" name="Slide Number Placeholder 4"/>
          <p:cNvSpPr>
            <a:spLocks noGrp="1"/>
          </p:cNvSpPr>
          <p:nvPr>
            <p:ph type="sldNum" sz="quarter" idx="12"/>
          </p:nvPr>
        </p:nvSpPr>
        <p:spPr/>
        <p:txBody>
          <a:bodyPr/>
          <a:lstStyle/>
          <a:p>
            <a:fld id="{D54A61EE-FEAE-4BCE-A3B6-6BEAF3599847}" type="slidenum">
              <a:rPr lang="en-US" smtClean="0"/>
              <a:pPr/>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smtClean="0"/>
              <a:t>Making Inferences and Drawing Conclusions</a:t>
            </a:r>
            <a:br>
              <a:rPr lang="en-US" sz="2400" dirty="0" smtClean="0"/>
            </a:br>
            <a:r>
              <a:rPr lang="en-US" sz="2000" dirty="0" smtClean="0"/>
              <a:t>Read the following passage and then make an inference.</a:t>
            </a:r>
            <a:endParaRPr lang="en-US" sz="2000" dirty="0"/>
          </a:p>
        </p:txBody>
      </p:sp>
      <p:sp>
        <p:nvSpPr>
          <p:cNvPr id="3" name="Content Placeholder 2"/>
          <p:cNvSpPr>
            <a:spLocks noGrp="1"/>
          </p:cNvSpPr>
          <p:nvPr>
            <p:ph idx="1"/>
          </p:nvPr>
        </p:nvSpPr>
        <p:spPr/>
        <p:txBody>
          <a:bodyPr/>
          <a:lstStyle/>
          <a:p>
            <a:r>
              <a:rPr lang="en-US" sz="2400" dirty="0" smtClean="0"/>
              <a:t>Max creeps closer to the spooky old house.  Suddenly, he hears a loud “BANG!”  Max holds his breath.  His heart beats faster.  Max tries to run away, but bumps into something tall and hairy.</a:t>
            </a:r>
          </a:p>
          <a:p>
            <a:pPr>
              <a:buNone/>
            </a:pPr>
            <a:endParaRPr lang="en-US" sz="2400" dirty="0"/>
          </a:p>
          <a:p>
            <a:r>
              <a:rPr lang="en-US" sz="2400" dirty="0" smtClean="0"/>
              <a:t>How is Max feeling? ________________</a:t>
            </a:r>
          </a:p>
          <a:p>
            <a:r>
              <a:rPr lang="en-US" sz="2400" dirty="0" smtClean="0"/>
              <a:t>What clues did you use? ___________________</a:t>
            </a:r>
            <a:endParaRPr lang="en-US" sz="2400" dirty="0"/>
          </a:p>
        </p:txBody>
      </p:sp>
      <p:sp>
        <p:nvSpPr>
          <p:cNvPr id="4" name="Footer Placeholder 3"/>
          <p:cNvSpPr>
            <a:spLocks noGrp="1"/>
          </p:cNvSpPr>
          <p:nvPr>
            <p:ph type="ftr" sz="quarter" idx="11"/>
          </p:nvPr>
        </p:nvSpPr>
        <p:spPr/>
        <p:txBody>
          <a:bodyPr/>
          <a:lstStyle/>
          <a:p>
            <a:r>
              <a:rPr lang="en-US" smtClean="0"/>
              <a:t>Free powerpoint template: www.brainybetty.com</a:t>
            </a:r>
            <a:endParaRPr lang="en-US"/>
          </a:p>
        </p:txBody>
      </p:sp>
      <p:sp>
        <p:nvSpPr>
          <p:cNvPr id="5" name="Slide Number Placeholder 4"/>
          <p:cNvSpPr>
            <a:spLocks noGrp="1"/>
          </p:cNvSpPr>
          <p:nvPr>
            <p:ph type="sldNum" sz="quarter" idx="12"/>
          </p:nvPr>
        </p:nvSpPr>
        <p:spPr/>
        <p:txBody>
          <a:bodyPr/>
          <a:lstStyle/>
          <a:p>
            <a:fld id="{D54A61EE-FEAE-4BCE-A3B6-6BEAF3599847}" type="slidenum">
              <a:rPr lang="en-US" smtClean="0"/>
              <a:pPr/>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smtClean="0"/>
              <a:t>Making Inferences and Drawing Conclusions</a:t>
            </a:r>
            <a:br>
              <a:rPr lang="en-US" sz="2400" dirty="0" smtClean="0"/>
            </a:br>
            <a:r>
              <a:rPr lang="en-US" sz="2000" dirty="0" smtClean="0"/>
              <a:t>Read the following passage and then make an inference.</a:t>
            </a:r>
            <a:endParaRPr lang="en-US" sz="2000" dirty="0"/>
          </a:p>
        </p:txBody>
      </p:sp>
      <p:sp>
        <p:nvSpPr>
          <p:cNvPr id="3" name="Content Placeholder 2"/>
          <p:cNvSpPr>
            <a:spLocks noGrp="1"/>
          </p:cNvSpPr>
          <p:nvPr>
            <p:ph idx="1"/>
          </p:nvPr>
        </p:nvSpPr>
        <p:spPr/>
        <p:txBody>
          <a:bodyPr/>
          <a:lstStyle/>
          <a:p>
            <a:r>
              <a:rPr lang="en-US" sz="2400" dirty="0" smtClean="0"/>
              <a:t>Dad called up to Connie’s room to tell her that her meal was getting cold.  There was no answer from her bedroom.  Mom went up to her room and found her still underneath the covers.  Sunlight was shining in through her shades.</a:t>
            </a:r>
          </a:p>
          <a:p>
            <a:pPr>
              <a:buNone/>
            </a:pPr>
            <a:endParaRPr lang="en-US" sz="2400" dirty="0"/>
          </a:p>
          <a:p>
            <a:r>
              <a:rPr lang="en-US" sz="2400" dirty="0" smtClean="0"/>
              <a:t>What time of day is it? ____________________</a:t>
            </a:r>
          </a:p>
          <a:p>
            <a:r>
              <a:rPr lang="en-US" sz="2400" dirty="0" smtClean="0"/>
              <a:t>What clues did you use? ___________________</a:t>
            </a:r>
            <a:endParaRPr lang="en-US" sz="2400" dirty="0"/>
          </a:p>
        </p:txBody>
      </p:sp>
      <p:sp>
        <p:nvSpPr>
          <p:cNvPr id="4" name="Footer Placeholder 3"/>
          <p:cNvSpPr>
            <a:spLocks noGrp="1"/>
          </p:cNvSpPr>
          <p:nvPr>
            <p:ph type="ftr" sz="quarter" idx="11"/>
          </p:nvPr>
        </p:nvSpPr>
        <p:spPr/>
        <p:txBody>
          <a:bodyPr/>
          <a:lstStyle/>
          <a:p>
            <a:r>
              <a:rPr lang="en-US" smtClean="0"/>
              <a:t>Free powerpoint template: www.brainybetty.com</a:t>
            </a:r>
            <a:endParaRPr lang="en-US"/>
          </a:p>
        </p:txBody>
      </p:sp>
      <p:sp>
        <p:nvSpPr>
          <p:cNvPr id="5" name="Slide Number Placeholder 4"/>
          <p:cNvSpPr>
            <a:spLocks noGrp="1"/>
          </p:cNvSpPr>
          <p:nvPr>
            <p:ph type="sldNum" sz="quarter" idx="12"/>
          </p:nvPr>
        </p:nvSpPr>
        <p:spPr/>
        <p:txBody>
          <a:bodyPr/>
          <a:lstStyle/>
          <a:p>
            <a:fld id="{D54A61EE-FEAE-4BCE-A3B6-6BEAF3599847}" type="slidenum">
              <a:rPr lang="en-US" smtClean="0"/>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smtClean="0"/>
              <a:t>Making Inferences and Drawing Conclusions</a:t>
            </a:r>
            <a:r>
              <a:rPr lang="en-US" sz="4000" dirty="0" smtClean="0"/>
              <a:t/>
            </a:r>
            <a:br>
              <a:rPr lang="en-US" sz="4000" dirty="0" smtClean="0"/>
            </a:br>
            <a:r>
              <a:rPr lang="en-US" sz="2000" dirty="0" smtClean="0"/>
              <a:t>Read the following passage and then make an inference.</a:t>
            </a:r>
            <a:endParaRPr lang="en-US" sz="2000" dirty="0"/>
          </a:p>
        </p:txBody>
      </p:sp>
      <p:sp>
        <p:nvSpPr>
          <p:cNvPr id="3" name="Content Placeholder 2"/>
          <p:cNvSpPr>
            <a:spLocks noGrp="1"/>
          </p:cNvSpPr>
          <p:nvPr>
            <p:ph idx="1"/>
          </p:nvPr>
        </p:nvSpPr>
        <p:spPr/>
        <p:txBody>
          <a:bodyPr/>
          <a:lstStyle/>
          <a:p>
            <a:pPr>
              <a:spcBef>
                <a:spcPct val="50000"/>
              </a:spcBef>
            </a:pPr>
            <a:r>
              <a:rPr lang="en-US" sz="1600" dirty="0" smtClean="0"/>
              <a:t>Tommy and Sarah just got off the school bus. Sarah said, “I smell smoke.” Tommy pointed and yelled, “Sarah, look at the smoke coming out of that house!”</a:t>
            </a:r>
          </a:p>
          <a:p>
            <a:pPr>
              <a:spcBef>
                <a:spcPct val="50000"/>
              </a:spcBef>
              <a:buNone/>
            </a:pPr>
            <a:r>
              <a:rPr lang="en-US" sz="1600" dirty="0" smtClean="0"/>
              <a:t>		In a moment they both heard what sounded like a fire engine siren. </a:t>
            </a:r>
          </a:p>
          <a:p>
            <a:pPr>
              <a:spcBef>
                <a:spcPct val="50000"/>
              </a:spcBef>
              <a:buNone/>
            </a:pPr>
            <a:r>
              <a:rPr lang="en-US" sz="1600" dirty="0" smtClean="0"/>
              <a:t>___________________________________________________________________</a:t>
            </a:r>
          </a:p>
          <a:p>
            <a:pPr marL="457200" indent="-457200">
              <a:spcBef>
                <a:spcPct val="50000"/>
              </a:spcBef>
              <a:buNone/>
            </a:pPr>
            <a:r>
              <a:rPr lang="en-US" sz="1600" dirty="0" smtClean="0"/>
              <a:t>The passage suggests that –</a:t>
            </a:r>
          </a:p>
          <a:p>
            <a:pPr marL="457200" indent="-457200">
              <a:spcBef>
                <a:spcPct val="50000"/>
              </a:spcBef>
              <a:buFontTx/>
              <a:buAutoNum type="alphaUcPeriod"/>
            </a:pPr>
            <a:r>
              <a:rPr lang="en-US" sz="1600" dirty="0" smtClean="0"/>
              <a:t>The house is on fire, and someone called to report it.</a:t>
            </a:r>
          </a:p>
          <a:p>
            <a:pPr marL="457200" indent="-457200">
              <a:spcBef>
                <a:spcPct val="50000"/>
              </a:spcBef>
              <a:buFontTx/>
              <a:buAutoNum type="alphaUcPeriod"/>
            </a:pPr>
            <a:r>
              <a:rPr lang="en-US" sz="1600" dirty="0" smtClean="0"/>
              <a:t>The house is on fire, and no one called to report it.</a:t>
            </a:r>
          </a:p>
          <a:p>
            <a:pPr marL="457200" indent="-457200">
              <a:spcBef>
                <a:spcPct val="50000"/>
              </a:spcBef>
              <a:buFontTx/>
              <a:buAutoNum type="alphaUcPeriod"/>
            </a:pPr>
            <a:r>
              <a:rPr lang="en-US" sz="1600" dirty="0" smtClean="0"/>
              <a:t>Someone was burning leaves in the back yard.</a:t>
            </a:r>
          </a:p>
          <a:p>
            <a:pPr marL="457200" indent="-457200">
              <a:spcBef>
                <a:spcPct val="50000"/>
              </a:spcBef>
              <a:buFontTx/>
              <a:buAutoNum type="alphaUcPeriod"/>
            </a:pPr>
            <a:r>
              <a:rPr lang="en-US" sz="1600" dirty="0" smtClean="0"/>
              <a:t>This was a fire drill.</a:t>
            </a:r>
          </a:p>
          <a:p>
            <a:endParaRPr lang="en-US" sz="1600" dirty="0"/>
          </a:p>
        </p:txBody>
      </p:sp>
      <p:sp>
        <p:nvSpPr>
          <p:cNvPr id="4" name="Footer Placeholder 3"/>
          <p:cNvSpPr>
            <a:spLocks noGrp="1"/>
          </p:cNvSpPr>
          <p:nvPr>
            <p:ph type="ftr" sz="quarter" idx="11"/>
          </p:nvPr>
        </p:nvSpPr>
        <p:spPr/>
        <p:txBody>
          <a:bodyPr/>
          <a:lstStyle/>
          <a:p>
            <a:r>
              <a:rPr lang="en-US" smtClean="0"/>
              <a:t>Free powerpoint template: www.brainybetty.com</a:t>
            </a:r>
            <a:endParaRPr lang="en-US"/>
          </a:p>
        </p:txBody>
      </p:sp>
      <p:sp>
        <p:nvSpPr>
          <p:cNvPr id="5" name="Slide Number Placeholder 4"/>
          <p:cNvSpPr>
            <a:spLocks noGrp="1"/>
          </p:cNvSpPr>
          <p:nvPr>
            <p:ph type="sldNum" sz="quarter" idx="12"/>
          </p:nvPr>
        </p:nvSpPr>
        <p:spPr/>
        <p:txBody>
          <a:bodyPr/>
          <a:lstStyle/>
          <a:p>
            <a:fld id="{D54A61EE-FEAE-4BCE-A3B6-6BEAF3599847}" type="slidenum">
              <a:rPr lang="en-US" smtClean="0"/>
              <a:pPr/>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smtClean="0"/>
              <a:t/>
            </a:r>
            <a:br>
              <a:rPr lang="en-US" sz="2400" dirty="0" smtClean="0"/>
            </a:br>
            <a:r>
              <a:rPr lang="en-US" sz="2400" dirty="0" smtClean="0"/>
              <a:t>Making Inferences and Drawing Conclusions</a:t>
            </a:r>
            <a:br>
              <a:rPr lang="en-US" sz="2400" dirty="0" smtClean="0"/>
            </a:br>
            <a:r>
              <a:rPr lang="en-US" sz="2400" dirty="0" smtClean="0"/>
              <a:t> </a:t>
            </a:r>
            <a:r>
              <a:rPr lang="en-US" sz="2000" dirty="0" smtClean="0"/>
              <a:t>Read the following passage and then make an inference. </a:t>
            </a:r>
            <a:r>
              <a:rPr lang="en-US" sz="2400" dirty="0" smtClean="0"/>
              <a:t/>
            </a:r>
            <a:br>
              <a:rPr lang="en-US" sz="2400" dirty="0" smtClean="0"/>
            </a:br>
            <a:endParaRPr lang="en-US" sz="2400" dirty="0"/>
          </a:p>
        </p:txBody>
      </p:sp>
      <p:sp>
        <p:nvSpPr>
          <p:cNvPr id="3" name="Content Placeholder 2"/>
          <p:cNvSpPr>
            <a:spLocks noGrp="1"/>
          </p:cNvSpPr>
          <p:nvPr>
            <p:ph idx="1"/>
          </p:nvPr>
        </p:nvSpPr>
        <p:spPr>
          <a:xfrm>
            <a:off x="1066800" y="1905000"/>
            <a:ext cx="7086600" cy="4191000"/>
          </a:xfrm>
        </p:spPr>
        <p:txBody>
          <a:bodyPr/>
          <a:lstStyle/>
          <a:p>
            <a:r>
              <a:rPr lang="en-US" sz="1600" dirty="0" smtClean="0"/>
              <a:t>Maria was on the flag squad that performed at half time during football games. It was the first game that her grandparents and uncle Luigi attended. Maria waved her flag while looking for her family in the large crowd. Just as she spotted her grandmother, her greatest fear came true. She lost her grip on the flag, and it started to fall. Even though she caught it quickly, Maria’s face became red. She felt as if she had made a horrible mistake and everyone were staring at her.</a:t>
            </a:r>
          </a:p>
          <a:p>
            <a:pPr>
              <a:buNone/>
            </a:pPr>
            <a:r>
              <a:rPr lang="en-US" sz="1600" dirty="0" smtClean="0"/>
              <a:t>___________________________________________________________________</a:t>
            </a:r>
          </a:p>
          <a:p>
            <a:pPr>
              <a:buNone/>
            </a:pPr>
            <a:r>
              <a:rPr lang="en-US" sz="1600" dirty="0" smtClean="0"/>
              <a:t>The passage suggests that Maria almost dropped her flag partly</a:t>
            </a:r>
          </a:p>
          <a:p>
            <a:pPr>
              <a:buNone/>
            </a:pPr>
            <a:r>
              <a:rPr lang="en-US" sz="1600" dirty="0" smtClean="0"/>
              <a:t>because she – </a:t>
            </a:r>
          </a:p>
          <a:p>
            <a:pPr>
              <a:spcBef>
                <a:spcPct val="50000"/>
              </a:spcBef>
              <a:buNone/>
            </a:pPr>
            <a:r>
              <a:rPr lang="en-US" sz="1600" dirty="0" smtClean="0"/>
              <a:t>A  was thinking about the football game</a:t>
            </a:r>
          </a:p>
          <a:p>
            <a:pPr>
              <a:spcBef>
                <a:spcPct val="50000"/>
              </a:spcBef>
              <a:buNone/>
            </a:pPr>
            <a:r>
              <a:rPr lang="en-US" sz="1600" dirty="0" smtClean="0"/>
              <a:t>B  wasn’t strong enough</a:t>
            </a:r>
          </a:p>
          <a:p>
            <a:pPr>
              <a:spcBef>
                <a:spcPct val="50000"/>
              </a:spcBef>
              <a:buNone/>
            </a:pPr>
            <a:r>
              <a:rPr lang="en-US" sz="1600" dirty="0" smtClean="0"/>
              <a:t>C  was looking for her family</a:t>
            </a:r>
          </a:p>
          <a:p>
            <a:pPr>
              <a:buNone/>
            </a:pPr>
            <a:endParaRPr lang="en-US" sz="1600" dirty="0" smtClean="0"/>
          </a:p>
          <a:p>
            <a:endParaRPr lang="en-US" dirty="0"/>
          </a:p>
        </p:txBody>
      </p:sp>
      <p:sp>
        <p:nvSpPr>
          <p:cNvPr id="4" name="Footer Placeholder 3"/>
          <p:cNvSpPr>
            <a:spLocks noGrp="1"/>
          </p:cNvSpPr>
          <p:nvPr>
            <p:ph type="ftr" sz="quarter" idx="11"/>
          </p:nvPr>
        </p:nvSpPr>
        <p:spPr/>
        <p:txBody>
          <a:bodyPr/>
          <a:lstStyle/>
          <a:p>
            <a:r>
              <a:rPr lang="en-US" smtClean="0"/>
              <a:t>Free powerpoint template: www.brainybetty.com</a:t>
            </a:r>
            <a:endParaRPr lang="en-US"/>
          </a:p>
        </p:txBody>
      </p:sp>
      <p:sp>
        <p:nvSpPr>
          <p:cNvPr id="5" name="Slide Number Placeholder 4"/>
          <p:cNvSpPr>
            <a:spLocks noGrp="1"/>
          </p:cNvSpPr>
          <p:nvPr>
            <p:ph type="sldNum" sz="quarter" idx="12"/>
          </p:nvPr>
        </p:nvSpPr>
        <p:spPr/>
        <p:txBody>
          <a:bodyPr/>
          <a:lstStyle/>
          <a:p>
            <a:fld id="{D54A61EE-FEAE-4BCE-A3B6-6BEAF3599847}" type="slidenum">
              <a:rPr lang="en-US" smtClean="0"/>
              <a:pPr/>
              <a:t>11</a:t>
            </a:fld>
            <a:endParaRPr lang="en-US"/>
          </a:p>
        </p:txBody>
      </p:sp>
    </p:spTree>
  </p:cSld>
  <p:clrMapOvr>
    <a:masterClrMapping/>
  </p:clrMapOvr>
</p:sld>
</file>

<file path=ppt/theme/theme1.xml><?xml version="1.0" encoding="utf-8"?>
<a:theme xmlns:a="http://schemas.openxmlformats.org/drawingml/2006/main" name="Design5">
  <a:themeElements>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Theme">
      <a:majorFont>
        <a:latin typeface="Kristen ITC"/>
        <a:ea typeface=""/>
        <a:cs typeface=""/>
      </a:majorFont>
      <a:minorFont>
        <a:latin typeface="Kristen ITC"/>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Design5</Template>
  <TotalTime>397</TotalTime>
  <Words>667</Words>
  <Application>Microsoft Office PowerPoint</Application>
  <PresentationFormat>On-screen Show (4:3)</PresentationFormat>
  <Paragraphs>83</Paragraphs>
  <Slides>11</Slides>
  <Notes>1</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Design5</vt:lpstr>
      <vt:lpstr>Making Inferences and Drawing Conclusions Mrs. Davidovicz’s  2011 – 2012 Class</vt:lpstr>
      <vt:lpstr>Making Inferences and Drawing Conclusions</vt:lpstr>
      <vt:lpstr>Making Inferences and Drawing Conclusions</vt:lpstr>
      <vt:lpstr>Making Inferences and Drawing Conclusions</vt:lpstr>
      <vt:lpstr>Making Inferences and Drawing Conclusions</vt:lpstr>
      <vt:lpstr>Making Inferences and Drawing Conclusions Read the following passage and then make an inference.</vt:lpstr>
      <vt:lpstr>Making Inferences and Drawing Conclusions Read the following passage and then make an inference.</vt:lpstr>
      <vt:lpstr>Making Inferences and Drawing Conclusions Read the following passage and then make an inference.</vt:lpstr>
      <vt:lpstr>Making Inferences and Drawing Conclusions Read the following passage and then make an inference.</vt:lpstr>
      <vt:lpstr>Making Inferences and Drawing Conclusions Read the following passage and then make an inference.</vt:lpstr>
      <vt:lpstr> Making Inferences and Drawing Conclusions  Read the following passage and then make an inference.  </vt:lpstr>
    </vt:vector>
  </TitlesOfParts>
  <Company>Thomasville City Schools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Making Inferences and Drawing Conclusions Mrs. Davidovicz’s  2011 – 2012 Class</dc:title>
  <dc:creator>davidoviczj</dc:creator>
  <cp:lastModifiedBy>davidoviczj</cp:lastModifiedBy>
  <cp:revision>47</cp:revision>
  <dcterms:created xsi:type="dcterms:W3CDTF">2011-12-03T15:26:15Z</dcterms:created>
  <dcterms:modified xsi:type="dcterms:W3CDTF">2011-12-05T13:48:30Z</dcterms:modified>
</cp:coreProperties>
</file>