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1" r:id="rId3"/>
    <p:sldId id="259" r:id="rId4"/>
    <p:sldId id="260" r:id="rId5"/>
    <p:sldId id="262" r:id="rId6"/>
    <p:sldId id="263" r:id="rId7"/>
    <p:sldId id="264" r:id="rId8"/>
    <p:sldId id="265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D1CE2-0828-4AD0-8D07-46519DA51B95}" type="datetimeFigureOut">
              <a:rPr lang="en-US" smtClean="0"/>
              <a:t>10/10/2011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B63A1-89EE-4BFB-883C-FBF4A24C8BF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B63A1-89EE-4BFB-883C-FBF4A24C8BF3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A1F8EF8-D750-4CD6-9F3D-18188577C32A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7F04C33-63DA-446D-9B04-AFAC69A32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609600"/>
            <a:ext cx="8062912" cy="24384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>
                <a:ln w="18000">
                  <a:solidFill>
                    <a:schemeClr val="tx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2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Seek First to Understand, then to be understood</a:t>
            </a:r>
            <a:endParaRPr lang="en-US" sz="5400" b="1" dirty="0">
              <a:ln w="18000">
                <a:solidFill>
                  <a:schemeClr val="tx2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2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124200"/>
            <a:ext cx="8062912" cy="16764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Old English Text MT" pitchFamily="66" charset="0"/>
              </a:rPr>
              <a:t>You have two ears and one mouth</a:t>
            </a:r>
          </a:p>
          <a:p>
            <a:r>
              <a:rPr lang="en-US" sz="3600" dirty="0" smtClean="0">
                <a:latin typeface="Old English Text MT" pitchFamily="66" charset="0"/>
              </a:rPr>
              <a:t>By: Danny, </a:t>
            </a:r>
            <a:r>
              <a:rPr lang="en-US" sz="3600" dirty="0" smtClean="0">
                <a:latin typeface="Old English Text MT" pitchFamily="66" charset="0"/>
              </a:rPr>
              <a:t>Allen, </a:t>
            </a:r>
            <a:r>
              <a:rPr lang="en-US" sz="3600" dirty="0" err="1" smtClean="0">
                <a:latin typeface="Old English Text MT" pitchFamily="66" charset="0"/>
              </a:rPr>
              <a:t>ali</a:t>
            </a:r>
            <a:r>
              <a:rPr lang="en-US" sz="3600" dirty="0" smtClean="0">
                <a:latin typeface="Old English Text MT" pitchFamily="66" charset="0"/>
              </a:rPr>
              <a:t>, </a:t>
            </a:r>
            <a:r>
              <a:rPr lang="en-US" sz="3600" dirty="0" err="1" smtClean="0">
                <a:latin typeface="Old English Text MT" pitchFamily="66" charset="0"/>
              </a:rPr>
              <a:t>Soucory</a:t>
            </a:r>
            <a:r>
              <a:rPr lang="en-US" sz="3600" dirty="0" smtClean="0">
                <a:latin typeface="Old English Text MT" pitchFamily="66" charset="0"/>
              </a:rPr>
              <a:t>.</a:t>
            </a:r>
            <a:endParaRPr lang="en-US" sz="3600" dirty="0">
              <a:latin typeface="Old English Text MT" pitchFamily="66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habit is very common..</a:t>
            </a:r>
          </a:p>
          <a:p>
            <a:r>
              <a:rPr lang="en-US" dirty="0" smtClean="0"/>
              <a:t>Because us teens like to be the center of attention.</a:t>
            </a:r>
          </a:p>
          <a:p>
            <a:r>
              <a:rPr lang="en-US" dirty="0" smtClean="0"/>
              <a:t>Thus causing us to talk and talk without listening causing us not to have good communication.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have two ears and one mouth.</a:t>
            </a:r>
          </a:p>
          <a:p>
            <a:r>
              <a:rPr lang="en-US" dirty="0" smtClean="0"/>
              <a:t>In other words if you want to talk listen first.</a:t>
            </a:r>
            <a:endParaRPr lang="en-US" dirty="0"/>
          </a:p>
        </p:txBody>
      </p:sp>
      <p:pic>
        <p:nvPicPr>
          <p:cNvPr id="4" name="Picture 3" descr="imagesCALIV9V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428999"/>
            <a:ext cx="3962400" cy="31099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Its not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selfish listen to other people to</a:t>
            </a:r>
          </a:p>
          <a:p>
            <a:r>
              <a:rPr lang="en-US" dirty="0" smtClean="0"/>
              <a:t>Some people don’t like it when you are all moth and no 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Its best to listen the to be heard on most occasions.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Its good to talk it helps to get stuff off you mind, but talking to much can be a bit annoying.</a:t>
            </a:r>
          </a:p>
          <a:p>
            <a:r>
              <a:rPr lang="en-US" dirty="0" smtClean="0"/>
              <a:t>So when your talking remember to do your best to listen.</a:t>
            </a:r>
            <a:endParaRPr lang="en-US" dirty="0"/>
          </a:p>
        </p:txBody>
      </p:sp>
      <p:pic>
        <p:nvPicPr>
          <p:cNvPr id="4" name="Picture 3" descr="imagesCAG4QSY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4114800"/>
            <a:ext cx="2895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Listening is better than talking.</a:t>
            </a:r>
          </a:p>
          <a:p>
            <a:r>
              <a:rPr lang="en-US" dirty="0" smtClean="0"/>
              <a:t>Remember don’t just listen its good to speak when you want.</a:t>
            </a:r>
          </a:p>
          <a:p>
            <a:r>
              <a:rPr lang="en-US" dirty="0" smtClean="0"/>
              <a:t>Therapist have good practice in this because they listen and THEN speak about it.</a:t>
            </a:r>
            <a:endParaRPr lang="en-US" dirty="0"/>
          </a:p>
        </p:txBody>
      </p:sp>
      <p:pic>
        <p:nvPicPr>
          <p:cNvPr id="4" name="Picture 3" descr="imagesCAJ7UPB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4572000"/>
            <a:ext cx="3381375" cy="19716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times when to speak and when to listen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always listen when someone who has a problem .</a:t>
            </a:r>
          </a:p>
          <a:p>
            <a:r>
              <a:rPr lang="en-US" dirty="0" smtClean="0"/>
              <a:t> </a:t>
            </a:r>
            <a:r>
              <a:rPr lang="en-US" dirty="0" smtClean="0"/>
              <a:t>remember listening is better than speaking.</a:t>
            </a:r>
            <a:endParaRPr lang="en-US" dirty="0"/>
          </a:p>
        </p:txBody>
      </p:sp>
      <p:pic>
        <p:nvPicPr>
          <p:cNvPr id="4" name="Picture 3" descr="modern_talking_1188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20622" y="3505200"/>
            <a:ext cx="4249915" cy="3009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Listening is good.</a:t>
            </a:r>
          </a:p>
          <a:p>
            <a:r>
              <a:rPr lang="en-US" dirty="0" smtClean="0"/>
              <a:t>Speaking is good when your not listing</a:t>
            </a:r>
          </a:p>
          <a:p>
            <a:r>
              <a:rPr lang="en-US" dirty="0" smtClean="0"/>
              <a:t>You have TWO ears and ONE mouth</a:t>
            </a:r>
          </a:p>
          <a:p>
            <a:r>
              <a:rPr lang="en-US" dirty="0" smtClean="0"/>
              <a:t>REMEMBER THIS AND YOU SHOULD BE ABLE TO BREAK THIS HABIT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THE END</a:t>
            </a:r>
            <a:endParaRPr lang="en-US" b="1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This video was created by these producers:</a:t>
            </a:r>
          </a:p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Danny Price</a:t>
            </a: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 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Ali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abdel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hamid</a:t>
            </a:r>
            <a:endParaRPr lang="en-US" sz="40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Old English Text MT" pitchFamily="66" charset="0"/>
            </a:endParaRP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Soucory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  </a:t>
            </a:r>
            <a:r>
              <a:rPr lang="en-US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bruce</a:t>
            </a:r>
            <a:endParaRPr lang="en-US" sz="40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Old English Text MT" pitchFamily="66" charset="0"/>
            </a:endParaRPr>
          </a:p>
          <a:p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 </a:t>
            </a: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Old English Text MT" pitchFamily="66" charset="0"/>
              </a:rPr>
              <a:t>Allen martin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Old English Text MT" pitchFamily="66" charset="0"/>
            </a:endParaRPr>
          </a:p>
        </p:txBody>
      </p:sp>
      <p:pic>
        <p:nvPicPr>
          <p:cNvPr id="4" name="Picture 3" descr="finish_lin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9418" y="4191000"/>
            <a:ext cx="3425982" cy="2276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88</TotalTime>
  <Words>273</Words>
  <Application>Microsoft Office PowerPoint</Application>
  <PresentationFormat>On-screen Show (4:3)</PresentationFormat>
  <Paragraphs>36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Seek First to Understand, then to be understood</vt:lpstr>
      <vt:lpstr>Habit 5</vt:lpstr>
      <vt:lpstr>Habit 5</vt:lpstr>
      <vt:lpstr>Its not you</vt:lpstr>
      <vt:lpstr>Talking</vt:lpstr>
      <vt:lpstr>listen</vt:lpstr>
      <vt:lpstr>Good times when to speak and when to listen</vt:lpstr>
      <vt:lpstr>Lets recap</vt:lpstr>
      <vt:lpstr>THE END</vt:lpstr>
    </vt:vector>
  </TitlesOfParts>
  <Company>JPPSS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Seek First to Understand, then to be understood</dc:title>
  <dc:creator>JPPSS</dc:creator>
  <cp:lastModifiedBy>JPPSS</cp:lastModifiedBy>
  <cp:revision>2</cp:revision>
  <dcterms:created xsi:type="dcterms:W3CDTF">2011-10-07T19:08:55Z</dcterms:created>
  <dcterms:modified xsi:type="dcterms:W3CDTF">2011-10-10T19:14:35Z</dcterms:modified>
</cp:coreProperties>
</file>