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CFDF"/>
    <a:srgbClr val="3333FF"/>
    <a:srgbClr val="343434"/>
    <a:srgbClr val="565656"/>
    <a:srgbClr val="D9DCE7"/>
    <a:srgbClr val="959EBD"/>
    <a:srgbClr val="BFC4D7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0250" autoAdjust="0"/>
  </p:normalViewPr>
  <p:slideViewPr>
    <p:cSldViewPr>
      <p:cViewPr>
        <p:scale>
          <a:sx n="100" d="100"/>
          <a:sy n="100" d="100"/>
        </p:scale>
        <p:origin x="-78" y="20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D74C8D3-E8DA-4E5D-9378-21AAE64CAF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AE750C-D612-442A-9BEA-5462E846B753}" type="slidenum">
              <a:rPr lang="en-US"/>
              <a:pPr/>
              <a:t>1</a:t>
            </a:fld>
            <a:endParaRPr lang="en-US"/>
          </a:p>
        </p:txBody>
      </p:sp>
      <p:sp>
        <p:nvSpPr>
          <p:cNvPr id="61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30D680-96E4-4BF7-8B2E-0413ECE724F6}" type="slidenum">
              <a:rPr lang="en-US"/>
              <a:pPr/>
              <a:t>2</a:t>
            </a:fld>
            <a:endParaRPr lang="en-US"/>
          </a:p>
        </p:txBody>
      </p:sp>
      <p:sp>
        <p:nvSpPr>
          <p:cNvPr id="71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C523D5-40EC-4325-9545-0E92383471F2}" type="slidenum">
              <a:rPr lang="en-US"/>
              <a:pPr/>
              <a:t>3</a:t>
            </a:fld>
            <a:endParaRPr lang="en-US"/>
          </a:p>
        </p:txBody>
      </p:sp>
      <p:sp>
        <p:nvSpPr>
          <p:cNvPr id="8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61AFE-9754-4FC4-AF1B-D427A6D29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FB58A-3CA8-4041-B362-AE34C3AD51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740B0-CC68-4FA4-8FCA-9DCB7D5FC0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02F17-0264-4F89-B199-C49551BCBF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0618D-D932-456C-BBC6-2449CE1607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A4E09-024E-41A5-96C0-F66752040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07B54-6B2D-48C6-9015-0CB7A4E51A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458C6-3F17-4434-83EE-707D2F7867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5AE01-806B-44E5-A7ED-07377D0C24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2DC9F-E1E3-4954-BD7A-BC4C27ECF3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869109-8459-40D0-B6A0-5A055D3936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D27245A-E900-4E72-857C-2DBF67DC35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1.jpeg"/><Relationship Id="rId7" Type="http://schemas.openxmlformats.org/officeDocument/2006/relationships/hyperlink" Target="http://upload.wikimedia.org/wikipedia/commons/c/c3/37_Lyndon_Johnson_3x4.jpg" TargetMode="External"/><Relationship Id="rId12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hyperlink" Target="http://www.imdb.com/rg/mediaindex/thumbnail/media/rm1503631360/nm0000054" TargetMode="External"/><Relationship Id="rId5" Type="http://schemas.openxmlformats.org/officeDocument/2006/relationships/slide" Target="slide2.xml"/><Relationship Id="rId10" Type="http://schemas.openxmlformats.org/officeDocument/2006/relationships/image" Target="../media/image4.jpeg"/><Relationship Id="rId4" Type="http://schemas.openxmlformats.org/officeDocument/2006/relationships/slide" Target="slide3.xml"/><Relationship Id="rId9" Type="http://schemas.openxmlformats.org/officeDocument/2006/relationships/hyperlink" Target="http://www.imdb.com/rg/mediaindex/thumbnail/media/rm1416206336/nm0000069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://www.time.com/time/2003/jfk/photoessay/2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time.com/time/2003/jfk/photoessay/5.html" TargetMode="External"/><Relationship Id="rId5" Type="http://schemas.openxmlformats.org/officeDocument/2006/relationships/slide" Target="slide3.xml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hyperlink" Target="http://www.time.com/time/2003/jfk/photoessay/6.html" TargetMode="External"/><Relationship Id="rId3" Type="http://schemas.openxmlformats.org/officeDocument/2006/relationships/slide" Target="slide1.xml"/><Relationship Id="rId7" Type="http://schemas.openxmlformats.org/officeDocument/2006/relationships/hyperlink" Target="http://www.time.com/time/2003/jfk/photoessay/2.html" TargetMode="External"/><Relationship Id="rId12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hyperlink" Target="http://www.time.com/time/2003/jfk/photoessay/3.html" TargetMode="External"/><Relationship Id="rId5" Type="http://schemas.openxmlformats.org/officeDocument/2006/relationships/hyperlink" Target="http://www.time.com/time/2003/jfk/photoessay/5.html" TargetMode="External"/><Relationship Id="rId15" Type="http://schemas.openxmlformats.org/officeDocument/2006/relationships/image" Target="../media/image10.jpeg"/><Relationship Id="rId10" Type="http://schemas.openxmlformats.org/officeDocument/2006/relationships/image" Target="../media/image8.jpeg"/><Relationship Id="rId4" Type="http://schemas.openxmlformats.org/officeDocument/2006/relationships/slide" Target="slide2.xml"/><Relationship Id="rId9" Type="http://schemas.openxmlformats.org/officeDocument/2006/relationships/image" Target="../media/image1.jpeg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1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6858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err="1" smtClean="0"/>
              <a:t>Tybalt</a:t>
            </a:r>
            <a:endParaRPr lang="en-US" sz="1400" dirty="0" smtClean="0"/>
          </a:p>
          <a:p>
            <a:pPr algn="l" eaLnBrk="1" hangingPunct="1">
              <a:lnSpc>
                <a:spcPct val="90000"/>
              </a:lnSpc>
            </a:pPr>
            <a:endParaRPr lang="en-US" sz="1400" dirty="0" smtClean="0"/>
          </a:p>
        </p:txBody>
      </p:sp>
      <p:pic>
        <p:nvPicPr>
          <p:cNvPr id="2053" name="Picture 7" descr="President Kennedy, head and shoulders portrait photograph, looking up. Photograph distributed by the White House. 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52400" y="533400"/>
            <a:ext cx="1433513" cy="14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2055" name="Rectangle 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2056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Flair</a:t>
            </a:r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Boxes</a:t>
            </a:r>
          </a:p>
        </p:txBody>
      </p:sp>
      <p:sp>
        <p:nvSpPr>
          <p:cNvPr id="2058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2059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err="1" smtClean="0">
                <a:solidFill>
                  <a:schemeClr val="bg1"/>
                </a:solidFill>
              </a:rPr>
              <a:t>Tybalt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60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2061" name="Text Box 15"/>
          <p:cNvSpPr txBox="1">
            <a:spLocks noChangeArrowheads="1"/>
          </p:cNvSpPr>
          <p:nvPr/>
        </p:nvSpPr>
        <p:spPr bwMode="auto">
          <a:xfrm>
            <a:off x="152400" y="2438400"/>
            <a:ext cx="16002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00"/>
              <a:t>View photos of JFK (5)</a:t>
            </a:r>
          </a:p>
        </p:txBody>
      </p:sp>
      <p:sp>
        <p:nvSpPr>
          <p:cNvPr id="2062" name="Line 16"/>
          <p:cNvSpPr>
            <a:spLocks noChangeShapeType="1"/>
          </p:cNvSpPr>
          <p:nvPr/>
        </p:nvSpPr>
        <p:spPr bwMode="auto">
          <a:xfrm>
            <a:off x="152400" y="26670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3" name="Text Box 17"/>
          <p:cNvSpPr txBox="1">
            <a:spLocks noChangeArrowheads="1"/>
          </p:cNvSpPr>
          <p:nvPr/>
        </p:nvSpPr>
        <p:spPr bwMode="auto">
          <a:xfrm>
            <a:off x="152400" y="2667000"/>
            <a:ext cx="16002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00"/>
              <a:t>Send JFK a message</a:t>
            </a:r>
          </a:p>
        </p:txBody>
      </p:sp>
      <p:sp>
        <p:nvSpPr>
          <p:cNvPr id="2064" name="Text Box 18"/>
          <p:cNvSpPr txBox="1">
            <a:spLocks noChangeArrowheads="1"/>
          </p:cNvSpPr>
          <p:nvPr/>
        </p:nvSpPr>
        <p:spPr bwMode="auto">
          <a:xfrm>
            <a:off x="152400" y="2895600"/>
            <a:ext cx="16002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00"/>
              <a:t>Poke message</a:t>
            </a:r>
          </a:p>
        </p:txBody>
      </p:sp>
      <p:sp>
        <p:nvSpPr>
          <p:cNvPr id="2065" name="Line 19"/>
          <p:cNvSpPr>
            <a:spLocks noChangeShapeType="1"/>
          </p:cNvSpPr>
          <p:nvPr/>
        </p:nvSpPr>
        <p:spPr bwMode="auto">
          <a:xfrm>
            <a:off x="152400" y="28956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6" name="Line 20"/>
          <p:cNvSpPr>
            <a:spLocks noChangeShapeType="1"/>
          </p:cNvSpPr>
          <p:nvPr/>
        </p:nvSpPr>
        <p:spPr bwMode="auto">
          <a:xfrm>
            <a:off x="152400" y="31242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7" name="Text Box 22"/>
          <p:cNvSpPr txBox="1">
            <a:spLocks noChangeArrowheads="1"/>
          </p:cNvSpPr>
          <p:nvPr/>
        </p:nvSpPr>
        <p:spPr bwMode="auto">
          <a:xfrm>
            <a:off x="2057400" y="1143000"/>
            <a:ext cx="838200" cy="244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/>
              <a:t>Wall</a:t>
            </a:r>
          </a:p>
        </p:txBody>
      </p:sp>
      <p:sp>
        <p:nvSpPr>
          <p:cNvPr id="2068" name="Text Box 23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895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/>
              <a:t>Info</a:t>
            </a:r>
          </a:p>
        </p:txBody>
      </p:sp>
      <p:sp>
        <p:nvSpPr>
          <p:cNvPr id="2069" name="Text Box 2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657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/>
              <a:t>Photos</a:t>
            </a:r>
          </a:p>
        </p:txBody>
      </p:sp>
      <p:sp>
        <p:nvSpPr>
          <p:cNvPr id="2070" name="Text Box 25"/>
          <p:cNvSpPr txBox="1">
            <a:spLocks noChangeArrowheads="1"/>
          </p:cNvSpPr>
          <p:nvPr/>
        </p:nvSpPr>
        <p:spPr bwMode="auto">
          <a:xfrm>
            <a:off x="4419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Boxes</a:t>
            </a:r>
          </a:p>
        </p:txBody>
      </p:sp>
      <p:pic>
        <p:nvPicPr>
          <p:cNvPr id="2071" name="Picture 26" descr="President Kennedy, head and shoulders portrait photograph, looking up. Photograph distributed by the White House. 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133600" y="2548734"/>
            <a:ext cx="417513" cy="31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2" name="Rectangle 27"/>
          <p:cNvSpPr>
            <a:spLocks noChangeArrowheads="1"/>
          </p:cNvSpPr>
          <p:nvPr/>
        </p:nvSpPr>
        <p:spPr bwMode="auto">
          <a:xfrm>
            <a:off x="2057400" y="1524000"/>
            <a:ext cx="6019800" cy="838200"/>
          </a:xfrm>
          <a:prstGeom prst="rect">
            <a:avLst/>
          </a:prstGeom>
          <a:solidFill>
            <a:srgbClr val="D9DCE7"/>
          </a:solidFill>
          <a:ln w="9525">
            <a:solidFill>
              <a:srgbClr val="D9DCE7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73" name="Text Box 28"/>
          <p:cNvSpPr txBox="1">
            <a:spLocks noChangeArrowheads="1"/>
          </p:cNvSpPr>
          <p:nvPr/>
        </p:nvSpPr>
        <p:spPr bwMode="auto">
          <a:xfrm>
            <a:off x="2133600" y="16002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2074" name="Text Box 29"/>
          <p:cNvSpPr txBox="1">
            <a:spLocks noChangeArrowheads="1"/>
          </p:cNvSpPr>
          <p:nvPr/>
        </p:nvSpPr>
        <p:spPr bwMode="auto">
          <a:xfrm>
            <a:off x="21336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2075" name="Text Box 30"/>
          <p:cNvSpPr txBox="1">
            <a:spLocks noChangeArrowheads="1"/>
          </p:cNvSpPr>
          <p:nvPr/>
        </p:nvSpPr>
        <p:spPr bwMode="auto">
          <a:xfrm>
            <a:off x="2133600" y="1600200"/>
            <a:ext cx="2362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>
                <a:solidFill>
                  <a:srgbClr val="343434"/>
                </a:solidFill>
              </a:rPr>
              <a:t>Write something…</a:t>
            </a:r>
          </a:p>
        </p:txBody>
      </p:sp>
      <p:sp>
        <p:nvSpPr>
          <p:cNvPr id="2076" name="Text Box 31"/>
          <p:cNvSpPr txBox="1">
            <a:spLocks noChangeArrowheads="1"/>
          </p:cNvSpPr>
          <p:nvPr/>
        </p:nvSpPr>
        <p:spPr bwMode="auto">
          <a:xfrm>
            <a:off x="7162800" y="1905000"/>
            <a:ext cx="685800" cy="244475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/>
              <a:t>Share</a:t>
            </a:r>
          </a:p>
        </p:txBody>
      </p:sp>
      <p:sp>
        <p:nvSpPr>
          <p:cNvPr id="2077" name="Text Box 33"/>
          <p:cNvSpPr txBox="1">
            <a:spLocks noChangeArrowheads="1"/>
          </p:cNvSpPr>
          <p:nvPr/>
        </p:nvSpPr>
        <p:spPr bwMode="auto">
          <a:xfrm>
            <a:off x="152400" y="33528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/>
              <a:t>Information</a:t>
            </a:r>
          </a:p>
        </p:txBody>
      </p:sp>
      <p:sp>
        <p:nvSpPr>
          <p:cNvPr id="2078" name="Line 32"/>
          <p:cNvSpPr>
            <a:spLocks noChangeShapeType="1"/>
          </p:cNvSpPr>
          <p:nvPr/>
        </p:nvSpPr>
        <p:spPr bwMode="auto">
          <a:xfrm>
            <a:off x="152400" y="33528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79" name="Text Box 34"/>
          <p:cNvSpPr txBox="1">
            <a:spLocks noChangeArrowheads="1"/>
          </p:cNvSpPr>
          <p:nvPr/>
        </p:nvSpPr>
        <p:spPr bwMode="auto">
          <a:xfrm>
            <a:off x="152400" y="3657600"/>
            <a:ext cx="16002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>
                <a:solidFill>
                  <a:srgbClr val="959EBD"/>
                </a:solidFill>
              </a:rPr>
              <a:t>Networks</a:t>
            </a:r>
            <a:r>
              <a:rPr lang="en-US" sz="800">
                <a:solidFill>
                  <a:srgbClr val="D9DCE7"/>
                </a:solidFill>
              </a:rPr>
              <a:t>: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/>
              <a:t>Washington D.C.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>
                <a:solidFill>
                  <a:srgbClr val="959EBD"/>
                </a:solidFill>
              </a:rPr>
              <a:t>Birthday: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/>
              <a:t>May 29, 1917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>
                <a:solidFill>
                  <a:srgbClr val="959EBD"/>
                </a:solidFill>
              </a:rPr>
              <a:t>Political: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/>
              <a:t>Democrat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>
                <a:solidFill>
                  <a:srgbClr val="959EBD"/>
                </a:solidFill>
              </a:rPr>
              <a:t>Religion: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/>
              <a:t>Catholic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>
                <a:solidFill>
                  <a:srgbClr val="959EBD"/>
                </a:solidFill>
              </a:rPr>
              <a:t>Hometown: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/>
              <a:t>Brookline, Mass.</a:t>
            </a:r>
          </a:p>
        </p:txBody>
      </p:sp>
      <p:sp>
        <p:nvSpPr>
          <p:cNvPr id="2080" name="Line 35"/>
          <p:cNvSpPr>
            <a:spLocks noChangeShapeType="1"/>
          </p:cNvSpPr>
          <p:nvPr/>
        </p:nvSpPr>
        <p:spPr bwMode="auto">
          <a:xfrm>
            <a:off x="152400" y="51816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81" name="Text Box 36"/>
          <p:cNvSpPr txBox="1">
            <a:spLocks noChangeArrowheads="1"/>
          </p:cNvSpPr>
          <p:nvPr/>
        </p:nvSpPr>
        <p:spPr bwMode="auto">
          <a:xfrm>
            <a:off x="152400" y="50292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/>
              <a:t>Friends</a:t>
            </a:r>
          </a:p>
        </p:txBody>
      </p:sp>
      <p:pic>
        <p:nvPicPr>
          <p:cNvPr id="2082" name="Picture 38" descr="File:37 Lyndon Johnson 3x4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82326" y="5334000"/>
            <a:ext cx="321147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3" name="Text Box 39"/>
          <p:cNvSpPr txBox="1">
            <a:spLocks noChangeArrowheads="1"/>
          </p:cNvSpPr>
          <p:nvPr/>
        </p:nvSpPr>
        <p:spPr bwMode="auto">
          <a:xfrm>
            <a:off x="0" y="5867400"/>
            <a:ext cx="685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  Lady Capulet</a:t>
            </a:r>
            <a:endParaRPr lang="en-US" sz="800" dirty="0"/>
          </a:p>
        </p:txBody>
      </p:sp>
      <p:pic>
        <p:nvPicPr>
          <p:cNvPr id="2084" name="Picture 41" descr="Frank Sinatra, portrait for Kings Go Forth, 1958.&#10;Vintage silver gelatin, 7x13.5, signed. $900&#10;Â© 1978 Bill Avery&#10;MPTV">
            <a:hlinkClick r:id="rId9" tooltip="Frank Sinatra, portrait for Kings Go Forth, 1958.&#10;Vintage silver gelatin, 7x13.5, signed. $900&#10;Â© 1978 Bill Avery&#10;MPTV"/>
          </p:cNvPr>
          <p:cNvPicPr>
            <a:picLocks noChangeAspect="1" noChangeArrowheads="1"/>
          </p:cNvPicPr>
          <p:nvPr/>
        </p:nvPicPr>
        <p:blipFill>
          <a:blip r:embed="rId10"/>
          <a:stretch>
            <a:fillRect/>
          </a:stretch>
        </p:blipFill>
        <p:spPr bwMode="auto">
          <a:xfrm>
            <a:off x="646449" y="5334000"/>
            <a:ext cx="458114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5" name="Text Box 42"/>
          <p:cNvSpPr txBox="1">
            <a:spLocks noChangeArrowheads="1"/>
          </p:cNvSpPr>
          <p:nvPr/>
        </p:nvSpPr>
        <p:spPr bwMode="auto">
          <a:xfrm>
            <a:off x="533400" y="5867400"/>
            <a:ext cx="6096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   Lord Capulet</a:t>
            </a:r>
            <a:endParaRPr lang="en-US" sz="800" dirty="0"/>
          </a:p>
        </p:txBody>
      </p:sp>
      <p:pic>
        <p:nvPicPr>
          <p:cNvPr id="2086" name="Picture 44" descr="c. 1953&#10;Photo by Frank Powolny">
            <a:hlinkClick r:id="rId11" tooltip="c. 1953&#10;Photo by Frank Powolny"/>
          </p:cNvPr>
          <p:cNvPicPr>
            <a:picLocks noChangeAspect="1" noChangeArrowheads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1219200" y="5334000"/>
            <a:ext cx="533400" cy="533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7" name="Text Box 45"/>
          <p:cNvSpPr txBox="1">
            <a:spLocks noChangeArrowheads="1"/>
          </p:cNvSpPr>
          <p:nvPr/>
        </p:nvSpPr>
        <p:spPr bwMode="auto">
          <a:xfrm>
            <a:off x="1219200" y="5867400"/>
            <a:ext cx="533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Romeo</a:t>
            </a:r>
          </a:p>
          <a:p>
            <a:pPr>
              <a:spcBef>
                <a:spcPct val="50000"/>
              </a:spcBef>
            </a:pPr>
            <a:endParaRPr lang="en-US" sz="800" dirty="0"/>
          </a:p>
        </p:txBody>
      </p:sp>
      <p:sp>
        <p:nvSpPr>
          <p:cNvPr id="2092" name="Rectangle 54"/>
          <p:cNvSpPr>
            <a:spLocks noChangeArrowheads="1"/>
          </p:cNvSpPr>
          <p:nvPr/>
        </p:nvSpPr>
        <p:spPr bwMode="auto">
          <a:xfrm>
            <a:off x="2590800" y="25908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dirty="0" err="1" smtClean="0"/>
              <a:t>T</a:t>
            </a:r>
            <a:r>
              <a:rPr lang="en-US" dirty="0" err="1" smtClean="0"/>
              <a:t>ybalt</a:t>
            </a:r>
            <a:r>
              <a:rPr lang="en-US" sz="800" dirty="0" smtClean="0"/>
              <a:t> </a:t>
            </a:r>
            <a:r>
              <a:rPr lang="en-US" sz="800" dirty="0" smtClean="0"/>
              <a:t>R.I.P to my love ones</a:t>
            </a:r>
            <a:endParaRPr lang="en-US" sz="800" dirty="0"/>
          </a:p>
        </p:txBody>
      </p:sp>
      <p:sp>
        <p:nvSpPr>
          <p:cNvPr id="2093" name="Text Box 60"/>
          <p:cNvSpPr txBox="1">
            <a:spLocks noChangeArrowheads="1"/>
          </p:cNvSpPr>
          <p:nvPr/>
        </p:nvSpPr>
        <p:spPr bwMode="auto">
          <a:xfrm>
            <a:off x="2590800" y="5257800"/>
            <a:ext cx="464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96" name="Rectangle 67"/>
          <p:cNvSpPr>
            <a:spLocks noChangeArrowheads="1"/>
          </p:cNvSpPr>
          <p:nvPr/>
        </p:nvSpPr>
        <p:spPr bwMode="auto">
          <a:xfrm>
            <a:off x="2590800" y="32004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dirty="0" smtClean="0"/>
              <a:t>Romeo</a:t>
            </a:r>
            <a:r>
              <a:rPr lang="en-US" sz="800" dirty="0" smtClean="0"/>
              <a:t> </a:t>
            </a:r>
            <a:r>
              <a:rPr lang="en-US" sz="800" dirty="0" err="1" smtClean="0"/>
              <a:t>Waxzam</a:t>
            </a:r>
            <a:r>
              <a:rPr lang="en-US" sz="800" dirty="0" smtClean="0"/>
              <a:t> la </a:t>
            </a:r>
            <a:r>
              <a:rPr lang="en-US" sz="800" dirty="0" err="1" smtClean="0"/>
              <a:t>brudda</a:t>
            </a:r>
            <a:r>
              <a:rPr lang="en-US" sz="800" dirty="0" smtClean="0"/>
              <a:t> </a:t>
            </a:r>
            <a:endParaRPr lang="en-US" sz="800" dirty="0"/>
          </a:p>
        </p:txBody>
      </p:sp>
      <p:pic>
        <p:nvPicPr>
          <p:cNvPr id="2097" name="Picture 68" descr="President Kennedy, head and shoulders portrait photograph, looking up. Photograph distributed by the White House. 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133600" y="3920334"/>
            <a:ext cx="417513" cy="31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8" name="Picture 69" descr="Robert F. Kennedy - Photo"/>
          <p:cNvPicPr>
            <a:picLocks noChangeAspect="1" noChangeArrowheads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2133600" y="3291555"/>
            <a:ext cx="393700" cy="442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99" name="Rectangle 70"/>
          <p:cNvSpPr>
            <a:spLocks noChangeArrowheads="1"/>
          </p:cNvSpPr>
          <p:nvPr/>
        </p:nvSpPr>
        <p:spPr bwMode="auto">
          <a:xfrm>
            <a:off x="2590800" y="39624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dirty="0" err="1" smtClean="0"/>
              <a:t>Tybalt</a:t>
            </a:r>
            <a:r>
              <a:rPr lang="en-US" sz="1200" dirty="0" smtClean="0"/>
              <a:t> Tell me </a:t>
            </a:r>
            <a:r>
              <a:rPr lang="en-US" sz="1200" dirty="0" err="1" smtClean="0"/>
              <a:t>whats</a:t>
            </a:r>
            <a:r>
              <a:rPr lang="en-US" sz="1200" dirty="0" smtClean="0"/>
              <a:t> really going on</a:t>
            </a:r>
            <a:endParaRPr lang="en-US" sz="800" dirty="0"/>
          </a:p>
        </p:txBody>
      </p:sp>
      <p:pic>
        <p:nvPicPr>
          <p:cNvPr id="2100" name="Picture 71" descr="President Kennedy, head and shoulders portrait photograph, looking up. Photograph distributed by the White House. 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133600" y="4606134"/>
            <a:ext cx="417513" cy="31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1" name="Rectangle 73"/>
          <p:cNvSpPr>
            <a:spLocks noChangeArrowheads="1"/>
          </p:cNvSpPr>
          <p:nvPr/>
        </p:nvSpPr>
        <p:spPr bwMode="auto">
          <a:xfrm>
            <a:off x="2590800" y="45720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dirty="0" err="1" smtClean="0"/>
              <a:t>Tybalt</a:t>
            </a:r>
            <a:r>
              <a:rPr lang="en-US" sz="1200" dirty="0" smtClean="0"/>
              <a:t> Blowing flavors bumping </a:t>
            </a:r>
            <a:r>
              <a:rPr lang="en-US" sz="1200" dirty="0" err="1" smtClean="0"/>
              <a:t>tyler</a:t>
            </a:r>
            <a:r>
              <a:rPr lang="en-US" sz="1200" dirty="0" smtClean="0"/>
              <a:t> the </a:t>
            </a:r>
            <a:r>
              <a:rPr lang="en-US" sz="1200" dirty="0" err="1" smtClean="0"/>
              <a:t>createtor</a:t>
            </a:r>
            <a:r>
              <a:rPr lang="en-US" sz="1200" dirty="0" smtClean="0"/>
              <a:t> </a:t>
            </a:r>
            <a:endParaRPr lang="en-US" sz="800" dirty="0"/>
          </a:p>
        </p:txBody>
      </p:sp>
      <p:pic>
        <p:nvPicPr>
          <p:cNvPr id="2102" name="Picture 74" descr="President Kennedy, head and shoulders portrait photograph, looking up. Photograph distributed by the White House. 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133600" y="5291934"/>
            <a:ext cx="417513" cy="31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3" name="Rectangle 75"/>
          <p:cNvSpPr>
            <a:spLocks noChangeArrowheads="1"/>
          </p:cNvSpPr>
          <p:nvPr/>
        </p:nvSpPr>
        <p:spPr bwMode="auto">
          <a:xfrm>
            <a:off x="2590800" y="52578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dirty="0" err="1" smtClean="0"/>
              <a:t>Tybalt</a:t>
            </a:r>
            <a:r>
              <a:rPr lang="en-US" sz="900" dirty="0" smtClean="0"/>
              <a:t> </a:t>
            </a:r>
            <a:r>
              <a:rPr lang="en-US" sz="900" dirty="0" err="1" smtClean="0"/>
              <a:t>Kooling</a:t>
            </a:r>
            <a:r>
              <a:rPr lang="en-US" sz="900" dirty="0" smtClean="0"/>
              <a:t> with </a:t>
            </a:r>
            <a:r>
              <a:rPr lang="en-US" sz="900" dirty="0" err="1" smtClean="0"/>
              <a:t>Capulets</a:t>
            </a:r>
            <a:endParaRPr lang="en-US" sz="900" dirty="0"/>
          </a:p>
        </p:txBody>
      </p:sp>
      <p:pic>
        <p:nvPicPr>
          <p:cNvPr id="2104" name="Picture 76" descr="President Kennedy, head and shoulders portrait photograph, looking up. Photograph distributed by the White House. 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133600" y="5901534"/>
            <a:ext cx="417513" cy="31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5" name="Rectangle 77"/>
          <p:cNvSpPr>
            <a:spLocks noChangeArrowheads="1"/>
          </p:cNvSpPr>
          <p:nvPr/>
        </p:nvSpPr>
        <p:spPr bwMode="auto">
          <a:xfrm>
            <a:off x="2590800" y="58674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dirty="0" err="1" smtClean="0"/>
              <a:t>Tybalt</a:t>
            </a:r>
            <a:r>
              <a:rPr lang="en-US" sz="1200" dirty="0" smtClean="0"/>
              <a:t> Romeo in this thing with me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2"/>
          <p:cNvSpPr>
            <a:spLocks noChangeShapeType="1"/>
          </p:cNvSpPr>
          <p:nvPr/>
        </p:nvSpPr>
        <p:spPr bwMode="auto">
          <a:xfrm>
            <a:off x="3352800" y="3048000"/>
            <a:ext cx="3124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2133600" y="2895600"/>
            <a:ext cx="1447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="1"/>
              <a:t>Personal Information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6858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err="1" smtClean="0"/>
              <a:t>Tybalt</a:t>
            </a:r>
            <a:endParaRPr lang="en-US" sz="1400" dirty="0" smtClean="0"/>
          </a:p>
        </p:txBody>
      </p:sp>
      <p:pic>
        <p:nvPicPr>
          <p:cNvPr id="3079" name="Picture 7" descr="President Kennedy, head and shoulders portrait photograph, looking up. Photograph distributed by the White House. 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52400" y="609600"/>
            <a:ext cx="1431925" cy="1374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Rectangle 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3081" name="Rectangle 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Flair</a:t>
            </a: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Boxes</a:t>
            </a: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err="1" smtClean="0">
                <a:solidFill>
                  <a:schemeClr val="bg1"/>
                </a:solidFill>
              </a:rPr>
              <a:t>Tybalt</a:t>
            </a:r>
            <a:endParaRPr lang="en-US" sz="1200" dirty="0" smtClean="0">
              <a:solidFill>
                <a:schemeClr val="bg1"/>
              </a:solidFill>
            </a:endParaRPr>
          </a:p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152400" y="2438400"/>
            <a:ext cx="16002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00" dirty="0"/>
              <a:t>View photos of </a:t>
            </a:r>
            <a:r>
              <a:rPr lang="en-US" sz="700" dirty="0" err="1" smtClean="0"/>
              <a:t>Tybalt</a:t>
            </a:r>
            <a:r>
              <a:rPr lang="en-US" sz="700" dirty="0" smtClean="0"/>
              <a:t> </a:t>
            </a:r>
            <a:r>
              <a:rPr lang="en-US" sz="700" dirty="0"/>
              <a:t>(5)</a:t>
            </a:r>
          </a:p>
        </p:txBody>
      </p:sp>
      <p:sp>
        <p:nvSpPr>
          <p:cNvPr id="3088" name="Line 16"/>
          <p:cNvSpPr>
            <a:spLocks noChangeShapeType="1"/>
          </p:cNvSpPr>
          <p:nvPr/>
        </p:nvSpPr>
        <p:spPr bwMode="auto">
          <a:xfrm>
            <a:off x="152400" y="26670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152400" y="2667000"/>
            <a:ext cx="1600200" cy="20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00" dirty="0"/>
              <a:t>Send </a:t>
            </a:r>
            <a:r>
              <a:rPr lang="en-US" sz="700" dirty="0" err="1" smtClean="0"/>
              <a:t>Tybalt</a:t>
            </a:r>
            <a:r>
              <a:rPr lang="en-US" sz="700" dirty="0" smtClean="0"/>
              <a:t> </a:t>
            </a:r>
            <a:r>
              <a:rPr lang="en-US" sz="700" dirty="0"/>
              <a:t>a message</a:t>
            </a:r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152400" y="2895600"/>
            <a:ext cx="16002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00"/>
              <a:t>Poke message</a:t>
            </a:r>
          </a:p>
        </p:txBody>
      </p:sp>
      <p:sp>
        <p:nvSpPr>
          <p:cNvPr id="3091" name="Line 19"/>
          <p:cNvSpPr>
            <a:spLocks noChangeShapeType="1"/>
          </p:cNvSpPr>
          <p:nvPr/>
        </p:nvSpPr>
        <p:spPr bwMode="auto">
          <a:xfrm>
            <a:off x="152400" y="28956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2" name="Line 20"/>
          <p:cNvSpPr>
            <a:spLocks noChangeShapeType="1"/>
          </p:cNvSpPr>
          <p:nvPr/>
        </p:nvSpPr>
        <p:spPr bwMode="auto">
          <a:xfrm>
            <a:off x="152400" y="31242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93" name="Text Box 21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057400" y="1143000"/>
            <a:ext cx="838200" cy="244475"/>
          </a:xfrm>
          <a:prstGeom prst="rect">
            <a:avLst/>
          </a:prstGeom>
          <a:solidFill>
            <a:srgbClr val="D9DCE7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chemeClr val="accent2"/>
                </a:solidFill>
              </a:rPr>
              <a:t>Wall</a:t>
            </a:r>
          </a:p>
        </p:txBody>
      </p:sp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2895600" y="1143000"/>
            <a:ext cx="762000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Info</a:t>
            </a:r>
          </a:p>
        </p:txBody>
      </p:sp>
      <p:sp>
        <p:nvSpPr>
          <p:cNvPr id="3095" name="Text Box 23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3657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Photos</a:t>
            </a:r>
          </a:p>
        </p:txBody>
      </p:sp>
      <p:sp>
        <p:nvSpPr>
          <p:cNvPr id="3096" name="Text Box 24"/>
          <p:cNvSpPr txBox="1">
            <a:spLocks noChangeArrowheads="1"/>
          </p:cNvSpPr>
          <p:nvPr/>
        </p:nvSpPr>
        <p:spPr bwMode="auto">
          <a:xfrm>
            <a:off x="4419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Boxes</a:t>
            </a:r>
          </a:p>
        </p:txBody>
      </p:sp>
      <p:sp>
        <p:nvSpPr>
          <p:cNvPr id="3097" name="Text Box 25"/>
          <p:cNvSpPr txBox="1">
            <a:spLocks noChangeArrowheads="1"/>
          </p:cNvSpPr>
          <p:nvPr/>
        </p:nvSpPr>
        <p:spPr bwMode="auto">
          <a:xfrm>
            <a:off x="2133600" y="16002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3098" name="Text Box 26"/>
          <p:cNvSpPr txBox="1">
            <a:spLocks noChangeArrowheads="1"/>
          </p:cNvSpPr>
          <p:nvPr/>
        </p:nvSpPr>
        <p:spPr bwMode="auto">
          <a:xfrm>
            <a:off x="21336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3099" name="Text Box 27"/>
          <p:cNvSpPr txBox="1">
            <a:spLocks noChangeArrowheads="1"/>
          </p:cNvSpPr>
          <p:nvPr/>
        </p:nvSpPr>
        <p:spPr bwMode="auto">
          <a:xfrm>
            <a:off x="2133600" y="1600200"/>
            <a:ext cx="1219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="1"/>
              <a:t>Basic Information</a:t>
            </a:r>
          </a:p>
        </p:txBody>
      </p:sp>
      <p:sp>
        <p:nvSpPr>
          <p:cNvPr id="3100" name="Text Box 28"/>
          <p:cNvSpPr txBox="1">
            <a:spLocks noChangeArrowheads="1"/>
          </p:cNvSpPr>
          <p:nvPr/>
        </p:nvSpPr>
        <p:spPr bwMode="auto">
          <a:xfrm>
            <a:off x="152400" y="32766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/>
              <a:t>Information</a:t>
            </a:r>
          </a:p>
        </p:txBody>
      </p:sp>
      <p:sp>
        <p:nvSpPr>
          <p:cNvPr id="3101" name="Line 29"/>
          <p:cNvSpPr>
            <a:spLocks noChangeShapeType="1"/>
          </p:cNvSpPr>
          <p:nvPr/>
        </p:nvSpPr>
        <p:spPr bwMode="auto">
          <a:xfrm>
            <a:off x="152400" y="32766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152400" y="3581400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 smtClean="0">
                <a:solidFill>
                  <a:srgbClr val="959EBD"/>
                </a:solidFill>
              </a:rPr>
              <a:t>Birthday</a:t>
            </a:r>
            <a:r>
              <a:rPr lang="en-US" sz="800" dirty="0">
                <a:solidFill>
                  <a:srgbClr val="959EBD"/>
                </a:solidFill>
              </a:rPr>
              <a:t>: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/>
              <a:t>May 29, </a:t>
            </a:r>
            <a:r>
              <a:rPr lang="en-US" sz="800" dirty="0" smtClean="0"/>
              <a:t>1800</a:t>
            </a:r>
            <a:endParaRPr lang="en-US" sz="8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Political: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 smtClean="0"/>
              <a:t>C.O.E</a:t>
            </a:r>
            <a:endParaRPr lang="en-US" sz="8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Religion: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 smtClean="0"/>
              <a:t>Capulet</a:t>
            </a:r>
            <a:endParaRPr lang="en-US" sz="8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Hometown: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 smtClean="0"/>
              <a:t>Verona, Italy</a:t>
            </a:r>
            <a:endParaRPr lang="en-US" sz="800" dirty="0"/>
          </a:p>
        </p:txBody>
      </p:sp>
      <p:sp>
        <p:nvSpPr>
          <p:cNvPr id="3103" name="Line 31"/>
          <p:cNvSpPr>
            <a:spLocks noChangeShapeType="1"/>
          </p:cNvSpPr>
          <p:nvPr/>
        </p:nvSpPr>
        <p:spPr bwMode="auto">
          <a:xfrm>
            <a:off x="152400" y="48768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152400" y="48768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/>
              <a:t>Photos</a:t>
            </a:r>
          </a:p>
        </p:txBody>
      </p:sp>
      <p:sp>
        <p:nvSpPr>
          <p:cNvPr id="3105" name="Line 33"/>
          <p:cNvSpPr>
            <a:spLocks noChangeShapeType="1"/>
          </p:cNvSpPr>
          <p:nvPr/>
        </p:nvSpPr>
        <p:spPr bwMode="auto">
          <a:xfrm>
            <a:off x="3200400" y="1752600"/>
            <a:ext cx="32004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6" name="Text Box 34"/>
          <p:cNvSpPr txBox="1">
            <a:spLocks noChangeArrowheads="1"/>
          </p:cNvSpPr>
          <p:nvPr/>
        </p:nvSpPr>
        <p:spPr bwMode="auto">
          <a:xfrm>
            <a:off x="2133600" y="1828800"/>
            <a:ext cx="3124200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/>
              <a:t>	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Sex:</a:t>
            </a:r>
            <a:r>
              <a:rPr lang="en-US" sz="800" dirty="0"/>
              <a:t>                  	          Male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Birthday:</a:t>
            </a:r>
            <a:r>
              <a:rPr lang="en-US" sz="800" dirty="0"/>
              <a:t>           	          May 29, </a:t>
            </a:r>
            <a:r>
              <a:rPr lang="en-US" sz="800" dirty="0" smtClean="0"/>
              <a:t>1800</a:t>
            </a:r>
            <a:endParaRPr lang="en-US" sz="8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Hometown:</a:t>
            </a:r>
            <a:r>
              <a:rPr lang="en-US" sz="800" dirty="0"/>
              <a:t>       	          </a:t>
            </a:r>
            <a:r>
              <a:rPr lang="en-US" sz="800" dirty="0" smtClean="0"/>
              <a:t>Verona, Italy</a:t>
            </a:r>
            <a:endParaRPr lang="en-US" sz="8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Relationship Status</a:t>
            </a:r>
            <a:r>
              <a:rPr lang="en-US" sz="800" dirty="0" smtClean="0">
                <a:solidFill>
                  <a:srgbClr val="959EBD"/>
                </a:solidFill>
              </a:rPr>
              <a:t>:           Single</a:t>
            </a:r>
            <a:endParaRPr lang="en-US" sz="800" dirty="0">
              <a:solidFill>
                <a:schemeClr val="accent2"/>
              </a:solidFill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Political Views:</a:t>
            </a:r>
            <a:r>
              <a:rPr lang="en-US" sz="800" dirty="0"/>
              <a:t>	          </a:t>
            </a:r>
            <a:r>
              <a:rPr lang="en-US" sz="800" dirty="0" smtClean="0"/>
              <a:t>C.O.E</a:t>
            </a:r>
            <a:endParaRPr lang="en-US" sz="8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Religious Views:</a:t>
            </a:r>
            <a:r>
              <a:rPr lang="en-US" sz="800" dirty="0"/>
              <a:t>                </a:t>
            </a:r>
            <a:r>
              <a:rPr lang="en-US" sz="800" dirty="0" smtClean="0"/>
              <a:t>Capulet</a:t>
            </a:r>
            <a:endParaRPr lang="en-US" sz="800" dirty="0"/>
          </a:p>
        </p:txBody>
      </p:sp>
      <p:sp>
        <p:nvSpPr>
          <p:cNvPr id="3107" name="Text Box 35"/>
          <p:cNvSpPr txBox="1">
            <a:spLocks noChangeArrowheads="1"/>
          </p:cNvSpPr>
          <p:nvPr/>
        </p:nvSpPr>
        <p:spPr bwMode="auto">
          <a:xfrm>
            <a:off x="2133600" y="3200400"/>
            <a:ext cx="44958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Activities:</a:t>
            </a:r>
            <a:r>
              <a:rPr lang="en-US" sz="800" dirty="0"/>
              <a:t>         	          </a:t>
            </a:r>
            <a:r>
              <a:rPr lang="en-US" sz="800" dirty="0" smtClean="0"/>
              <a:t>Looking for </a:t>
            </a:r>
            <a:r>
              <a:rPr lang="en-US" sz="800" dirty="0" err="1" smtClean="0"/>
              <a:t>montagues</a:t>
            </a:r>
            <a:r>
              <a:rPr lang="en-US" sz="800" dirty="0" smtClean="0"/>
              <a:t>    </a:t>
            </a:r>
            <a:endParaRPr lang="en-US" sz="800" dirty="0"/>
          </a:p>
          <a:p>
            <a:pPr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Interests:</a:t>
            </a:r>
            <a:r>
              <a:rPr lang="en-US" sz="800" dirty="0"/>
              <a:t>                           </a:t>
            </a:r>
            <a:r>
              <a:rPr lang="en-US" sz="800" dirty="0" smtClean="0"/>
              <a:t>Getting money</a:t>
            </a:r>
            <a:endParaRPr lang="en-US" sz="800" dirty="0"/>
          </a:p>
          <a:p>
            <a:pPr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Favorite Music:</a:t>
            </a:r>
            <a:r>
              <a:rPr lang="en-US" sz="800" dirty="0"/>
              <a:t>                  </a:t>
            </a:r>
            <a:r>
              <a:rPr lang="en-US" sz="800" dirty="0" smtClean="0"/>
              <a:t>Opera</a:t>
            </a:r>
            <a:endParaRPr lang="en-US" sz="800" dirty="0"/>
          </a:p>
          <a:p>
            <a:pPr>
              <a:spcBef>
                <a:spcPct val="50000"/>
              </a:spcBef>
            </a:pPr>
            <a:r>
              <a:rPr lang="en-US" sz="800" dirty="0" smtClean="0">
                <a:solidFill>
                  <a:srgbClr val="959EBD"/>
                </a:solidFill>
              </a:rPr>
              <a:t>Favorite Movies:</a:t>
            </a:r>
            <a:r>
              <a:rPr lang="en-US" sz="800" dirty="0" smtClean="0"/>
              <a:t>                 Romeo &amp; Juliet</a:t>
            </a:r>
          </a:p>
        </p:txBody>
      </p:sp>
      <p:pic>
        <p:nvPicPr>
          <p:cNvPr id="3108" name="Picture 36" descr="4">
            <a:hlinkClick r:id="rId6"/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52400" y="5343856"/>
            <a:ext cx="685800" cy="51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9" name="Text Box 37"/>
          <p:cNvSpPr txBox="1">
            <a:spLocks noChangeArrowheads="1"/>
          </p:cNvSpPr>
          <p:nvPr/>
        </p:nvSpPr>
        <p:spPr bwMode="auto">
          <a:xfrm>
            <a:off x="838200" y="5486400"/>
            <a:ext cx="838200" cy="467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800" dirty="0" smtClean="0">
                <a:solidFill>
                  <a:schemeClr val="accent2"/>
                </a:solidFill>
              </a:rPr>
              <a:t>Me</a:t>
            </a:r>
            <a:endParaRPr lang="en-US" sz="800" dirty="0">
              <a:solidFill>
                <a:schemeClr val="accent2"/>
              </a:solidFill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800" dirty="0"/>
              <a:t>Updated last </a:t>
            </a:r>
            <a:r>
              <a:rPr lang="en-US" sz="800" dirty="0" smtClean="0"/>
              <a:t>Act</a:t>
            </a:r>
            <a:endParaRPr lang="en-US" sz="800" dirty="0"/>
          </a:p>
        </p:txBody>
      </p:sp>
      <p:sp>
        <p:nvSpPr>
          <p:cNvPr id="3110" name="Text Box 38"/>
          <p:cNvSpPr txBox="1">
            <a:spLocks noChangeArrowheads="1"/>
          </p:cNvSpPr>
          <p:nvPr/>
        </p:nvSpPr>
        <p:spPr bwMode="auto">
          <a:xfrm>
            <a:off x="152400" y="5105400"/>
            <a:ext cx="8382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00"/>
              <a:t>2 Albums</a:t>
            </a:r>
          </a:p>
        </p:txBody>
      </p:sp>
      <p:pic>
        <p:nvPicPr>
          <p:cNvPr id="3111" name="Picture 39" descr="1">
            <a:hlinkClick r:id="rId7"/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52400" y="6105856"/>
            <a:ext cx="685800" cy="51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2" name="Text Box 40"/>
          <p:cNvSpPr txBox="1">
            <a:spLocks noChangeArrowheads="1"/>
          </p:cNvSpPr>
          <p:nvPr/>
        </p:nvSpPr>
        <p:spPr bwMode="auto">
          <a:xfrm>
            <a:off x="838200" y="6172200"/>
            <a:ext cx="838200" cy="467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800" dirty="0" smtClean="0">
                <a:solidFill>
                  <a:schemeClr val="accent2"/>
                </a:solidFill>
              </a:rPr>
              <a:t>Profile picture</a:t>
            </a:r>
            <a:endParaRPr lang="en-US" sz="800" dirty="0">
              <a:solidFill>
                <a:schemeClr val="accent2"/>
              </a:solidFill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800" dirty="0"/>
              <a:t>Updated two </a:t>
            </a:r>
            <a:r>
              <a:rPr lang="en-US" sz="800" dirty="0" smtClean="0"/>
              <a:t>Acts ago</a:t>
            </a:r>
            <a:endParaRPr lang="en-US" sz="800" dirty="0"/>
          </a:p>
        </p:txBody>
      </p: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2133600" y="4800600"/>
            <a:ext cx="1447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="1"/>
              <a:t>Contact Information</a:t>
            </a:r>
          </a:p>
        </p:txBody>
      </p:sp>
      <p:sp>
        <p:nvSpPr>
          <p:cNvPr id="3114" name="Line 42"/>
          <p:cNvSpPr>
            <a:spLocks noChangeShapeType="1"/>
          </p:cNvSpPr>
          <p:nvPr/>
        </p:nvSpPr>
        <p:spPr bwMode="auto">
          <a:xfrm>
            <a:off x="3276600" y="4953000"/>
            <a:ext cx="32004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2133600" y="5105400"/>
            <a:ext cx="4267200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800" dirty="0"/>
          </a:p>
          <a:p>
            <a:pPr>
              <a:spcBef>
                <a:spcPct val="50000"/>
              </a:spcBef>
            </a:pPr>
            <a:r>
              <a:rPr lang="en-US" sz="800" dirty="0">
                <a:solidFill>
                  <a:srgbClr val="959EBD"/>
                </a:solidFill>
              </a:rPr>
              <a:t>Phone Number:	</a:t>
            </a:r>
            <a:r>
              <a:rPr lang="en-US" sz="800" dirty="0"/>
              <a:t>         (202) 456-1111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685800" y="4953000"/>
            <a:ext cx="4038600" cy="1676400"/>
          </a:xfrm>
          <a:prstGeom prst="rect">
            <a:avLst/>
          </a:prstGeom>
          <a:solidFill>
            <a:srgbClr val="EDEEF3"/>
          </a:solidFill>
          <a:ln w="9525">
            <a:solidFill>
              <a:srgbClr val="D9DCE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685800" y="4953000"/>
            <a:ext cx="2895600" cy="1676400"/>
          </a:xfrm>
          <a:prstGeom prst="rect">
            <a:avLst/>
          </a:prstGeom>
          <a:solidFill>
            <a:srgbClr val="F8F8FA"/>
          </a:solidFill>
          <a:ln w="9525">
            <a:solidFill>
              <a:srgbClr val="D9DCE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4102" name="Rectangle 7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4104" name="Rectangle 9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Flair</a:t>
            </a:r>
          </a:p>
        </p:txBody>
      </p:sp>
      <p:sp>
        <p:nvSpPr>
          <p:cNvPr id="4105" name="Rectangle 10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Boxes</a:t>
            </a:r>
          </a:p>
        </p:txBody>
      </p:sp>
      <p:sp>
        <p:nvSpPr>
          <p:cNvPr id="4106" name="Rectangle 11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4107" name="Rectangle 12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err="1" smtClean="0">
                <a:solidFill>
                  <a:schemeClr val="bg1"/>
                </a:solidFill>
              </a:rPr>
              <a:t>Tybalt</a:t>
            </a:r>
            <a:endParaRPr lang="en-US" sz="1200" dirty="0" smtClean="0">
              <a:solidFill>
                <a:schemeClr val="bg1"/>
              </a:solidFill>
            </a:endParaRPr>
          </a:p>
        </p:txBody>
      </p:sp>
      <p:sp>
        <p:nvSpPr>
          <p:cNvPr id="4108" name="Rectangle 13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4109" name="Text Box 1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838200" y="1143000"/>
            <a:ext cx="8382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Wall</a:t>
            </a:r>
          </a:p>
        </p:txBody>
      </p:sp>
      <p:sp>
        <p:nvSpPr>
          <p:cNvPr id="4110" name="Text Box 1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6764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Info</a:t>
            </a:r>
          </a:p>
        </p:txBody>
      </p:sp>
      <p:sp>
        <p:nvSpPr>
          <p:cNvPr id="4111" name="Text Box 16"/>
          <p:cNvSpPr txBox="1">
            <a:spLocks noChangeArrowheads="1"/>
          </p:cNvSpPr>
          <p:nvPr/>
        </p:nvSpPr>
        <p:spPr bwMode="auto">
          <a:xfrm>
            <a:off x="2438400" y="1143000"/>
            <a:ext cx="762000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Photos</a:t>
            </a:r>
          </a:p>
        </p:txBody>
      </p:sp>
      <p:sp>
        <p:nvSpPr>
          <p:cNvPr id="4112" name="Text Box 17"/>
          <p:cNvSpPr txBox="1">
            <a:spLocks noChangeArrowheads="1"/>
          </p:cNvSpPr>
          <p:nvPr/>
        </p:nvSpPr>
        <p:spPr bwMode="auto">
          <a:xfrm>
            <a:off x="32004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Boxes</a:t>
            </a:r>
          </a:p>
        </p:txBody>
      </p:sp>
      <p:sp>
        <p:nvSpPr>
          <p:cNvPr id="4113" name="Rectangle 18"/>
          <p:cNvSpPr>
            <a:spLocks noChangeArrowheads="1"/>
          </p:cNvSpPr>
          <p:nvPr/>
        </p:nvSpPr>
        <p:spPr bwMode="auto">
          <a:xfrm>
            <a:off x="685800" y="1752600"/>
            <a:ext cx="7467600" cy="2819400"/>
          </a:xfrm>
          <a:prstGeom prst="rect">
            <a:avLst/>
          </a:prstGeom>
          <a:solidFill>
            <a:srgbClr val="EDEEF3"/>
          </a:solidFill>
          <a:ln w="9525">
            <a:solidFill>
              <a:srgbClr val="D9DCE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114" name="Text Box 19"/>
          <p:cNvSpPr txBox="1">
            <a:spLocks noChangeArrowheads="1"/>
          </p:cNvSpPr>
          <p:nvPr/>
        </p:nvSpPr>
        <p:spPr bwMode="auto">
          <a:xfrm>
            <a:off x="2133600" y="16002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4115" name="Text Box 20"/>
          <p:cNvSpPr txBox="1">
            <a:spLocks noChangeArrowheads="1"/>
          </p:cNvSpPr>
          <p:nvPr/>
        </p:nvSpPr>
        <p:spPr bwMode="auto">
          <a:xfrm>
            <a:off x="685800" y="1524000"/>
            <a:ext cx="1905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 dirty="0"/>
              <a:t>Photos of </a:t>
            </a:r>
            <a:r>
              <a:rPr lang="en-US" sz="1000" b="1" dirty="0" err="1" smtClean="0"/>
              <a:t>Tybalt</a:t>
            </a:r>
            <a:r>
              <a:rPr lang="en-US" sz="1000" dirty="0" smtClean="0"/>
              <a:t> </a:t>
            </a:r>
            <a:r>
              <a:rPr lang="en-US" sz="800" dirty="0" smtClean="0"/>
              <a:t>7 </a:t>
            </a:r>
            <a:r>
              <a:rPr lang="en-US" sz="800" dirty="0"/>
              <a:t>Photos</a:t>
            </a:r>
            <a:endParaRPr lang="en-US" sz="1000" dirty="0"/>
          </a:p>
        </p:txBody>
      </p:sp>
      <p:sp>
        <p:nvSpPr>
          <p:cNvPr id="4116" name="Text Box 31"/>
          <p:cNvSpPr txBox="1">
            <a:spLocks noChangeArrowheads="1"/>
          </p:cNvSpPr>
          <p:nvPr/>
        </p:nvSpPr>
        <p:spPr bwMode="auto">
          <a:xfrm>
            <a:off x="685800" y="4724400"/>
            <a:ext cx="1905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/>
              <a:t>JFK’s Albums</a:t>
            </a:r>
            <a:r>
              <a:rPr lang="en-US" sz="1000"/>
              <a:t> </a:t>
            </a:r>
            <a:r>
              <a:rPr lang="en-US" sz="800"/>
              <a:t> 2 Photo Alums </a:t>
            </a:r>
            <a:endParaRPr lang="en-US" sz="1000"/>
          </a:p>
        </p:txBody>
      </p:sp>
      <p:sp>
        <p:nvSpPr>
          <p:cNvPr id="4117" name="Text Box 33"/>
          <p:cNvSpPr txBox="1">
            <a:spLocks noChangeArrowheads="1"/>
          </p:cNvSpPr>
          <p:nvPr/>
        </p:nvSpPr>
        <p:spPr bwMode="auto">
          <a:xfrm>
            <a:off x="762000" y="6324600"/>
            <a:ext cx="8382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b="1"/>
              <a:t>The Family</a:t>
            </a:r>
            <a:endParaRPr lang="en-US" sz="80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/>
              <a:t>5 photos</a:t>
            </a:r>
          </a:p>
        </p:txBody>
      </p:sp>
      <p:sp>
        <p:nvSpPr>
          <p:cNvPr id="4118" name="Text Box 34"/>
          <p:cNvSpPr txBox="1">
            <a:spLocks noChangeArrowheads="1"/>
          </p:cNvSpPr>
          <p:nvPr/>
        </p:nvSpPr>
        <p:spPr bwMode="auto">
          <a:xfrm>
            <a:off x="2057400" y="6324600"/>
            <a:ext cx="12954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b="1" dirty="0" smtClean="0"/>
              <a:t>Party</a:t>
            </a:r>
            <a:endParaRPr lang="en-US" sz="800" b="1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b="1" dirty="0"/>
              <a:t>5 photos</a:t>
            </a:r>
            <a:endParaRPr lang="en-US" sz="800" dirty="0"/>
          </a:p>
        </p:txBody>
      </p:sp>
      <p:sp>
        <p:nvSpPr>
          <p:cNvPr id="4119" name="Text Box 35"/>
          <p:cNvSpPr txBox="1">
            <a:spLocks noChangeArrowheads="1"/>
          </p:cNvSpPr>
          <p:nvPr/>
        </p:nvSpPr>
        <p:spPr bwMode="auto">
          <a:xfrm>
            <a:off x="3657600" y="6324600"/>
            <a:ext cx="10668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 b="1"/>
              <a:t>Profile Pictures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800"/>
              <a:t>1 photo</a:t>
            </a:r>
          </a:p>
        </p:txBody>
      </p:sp>
      <p:pic>
        <p:nvPicPr>
          <p:cNvPr id="4120" name="Picture 36" descr="4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838200" y="51054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Picture 37" descr="1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2133600" y="5272294"/>
            <a:ext cx="990600" cy="65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Picture 38" descr="President Kennedy, head and shoulders portrait photograph, looking up. Photograph distributed by the White House. "/>
          <p:cNvPicPr>
            <a:picLocks noChangeAspect="1" noChangeArrowheads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3717925" y="5181600"/>
            <a:ext cx="895350" cy="830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3" name="Rectangle 40"/>
          <p:cNvSpPr>
            <a:spLocks noChangeArrowheads="1"/>
          </p:cNvSpPr>
          <p:nvPr/>
        </p:nvSpPr>
        <p:spPr bwMode="auto">
          <a:xfrm>
            <a:off x="838200" y="685800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400" dirty="0" err="1" smtClean="0"/>
              <a:t>Tybalt</a:t>
            </a:r>
            <a:endParaRPr lang="en-US" sz="1400" dirty="0"/>
          </a:p>
        </p:txBody>
      </p:sp>
      <p:pic>
        <p:nvPicPr>
          <p:cNvPr id="4124" name="Picture 41" descr="President Kennedy, head and shoulders portrait photograph, looking up. Photograph distributed by the White House. 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2400" y="533400"/>
            <a:ext cx="5969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Picture 43" descr="2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915708" y="1905000"/>
            <a:ext cx="984808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6" name="Picture 45" descr="5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tretch>
            <a:fillRect/>
          </a:stretch>
        </p:blipFill>
        <p:spPr bwMode="auto">
          <a:xfrm>
            <a:off x="2436582" y="1905000"/>
            <a:ext cx="686261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7" name="Picture 47" descr="oaththp"/>
          <p:cNvPicPr>
            <a:picLocks noChangeAspect="1" noChangeArrowheads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3505200" y="1966781"/>
            <a:ext cx="1371600" cy="102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9" name="Picture 51" descr="JohnFKennedy_FrankSinatra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838200" y="3328193"/>
            <a:ext cx="1039813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0" name="Picture 53" descr="grmykthp"/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2133600" y="3395628"/>
            <a:ext cx="1295400" cy="858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Picture 55" descr="glennthp"/>
          <p:cNvPicPr>
            <a:picLocks noChangeAspect="1" noChangeArrowheads="1"/>
          </p:cNvPicPr>
          <p:nvPr/>
        </p:nvPicPr>
        <p:blipFill>
          <a:blip r:embed="rId15"/>
          <a:stretch>
            <a:fillRect/>
          </a:stretch>
        </p:blipFill>
        <p:spPr bwMode="auto">
          <a:xfrm>
            <a:off x="3581400" y="3408565"/>
            <a:ext cx="1206500" cy="80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911</TotalTime>
  <Words>199</Words>
  <Application>Microsoft Office PowerPoint</Application>
  <PresentationFormat>On-screen Show (4:3)</PresentationFormat>
  <Paragraphs>107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Arial</vt:lpstr>
      <vt:lpstr>Default Design</vt:lpstr>
      <vt:lpstr>facebook</vt:lpstr>
      <vt:lpstr>facebook</vt:lpstr>
      <vt:lpstr>facebook</vt:lpstr>
    </vt:vector>
  </TitlesOfParts>
  <Company>JPPSS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Facebook page for JFK</dc:title>
  <dc:creator>West Jefferson</dc:creator>
  <cp:lastModifiedBy>West Jefferson</cp:lastModifiedBy>
  <cp:revision>22</cp:revision>
  <dcterms:created xsi:type="dcterms:W3CDTF">2009-03-30T18:09:43Z</dcterms:created>
  <dcterms:modified xsi:type="dcterms:W3CDTF">2007-01-26T10:39:46Z</dcterms:modified>
</cp:coreProperties>
</file>