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BCD38-EFDC-4160-8917-C200DE24442E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8EA45-AD37-4289-955D-36A7D1142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57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8EA45-AD37-4289-955D-36A7D1142E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55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7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2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7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0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7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77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7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1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9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3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58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746CA-3223-4334-ADF2-EE92F8C9563A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63740-A377-4FDF-A1F5-ECD1BA14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2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the problem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 substance will burn the longest? </a:t>
            </a:r>
            <a:r>
              <a:rPr lang="en-US" dirty="0" smtClean="0">
                <a:solidFill>
                  <a:schemeClr val="tx1"/>
                </a:solidFill>
              </a:rPr>
              <a:t>Play-</a:t>
            </a:r>
            <a:r>
              <a:rPr lang="en-US" dirty="0" err="1" smtClean="0">
                <a:solidFill>
                  <a:schemeClr val="tx1"/>
                </a:solidFill>
              </a:rPr>
              <a:t>Doh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plastic, tire, or wood?	</a:t>
            </a:r>
          </a:p>
        </p:txBody>
      </p:sp>
    </p:spTree>
    <p:extLst>
      <p:ext uri="{BB962C8B-B14F-4D97-AF65-F5344CB8AC3E}">
        <p14:creationId xmlns:p14="http://schemas.microsoft.com/office/powerpoint/2010/main" val="222755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researched fire and learned that the fumes can be deadly and make you very sick.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a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burn Play-</a:t>
            </a:r>
            <a:r>
              <a:rPr lang="en-US" dirty="0" err="1" smtClean="0"/>
              <a:t>Doh</a:t>
            </a:r>
            <a:r>
              <a:rPr lang="en-US" dirty="0" smtClean="0"/>
              <a:t>, wood plastic and tire, we think that wood will burn the longest.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19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an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Materials: Play-</a:t>
            </a:r>
            <a:r>
              <a:rPr lang="en-US" dirty="0" err="1" smtClean="0"/>
              <a:t>Doh</a:t>
            </a:r>
            <a:r>
              <a:rPr lang="en-US" dirty="0" smtClean="0"/>
              <a:t>, Plastic, wood, tire, scale, lighter, fire starter, and timer/stopwatch.</a:t>
            </a:r>
          </a:p>
          <a:p>
            <a:r>
              <a:rPr lang="en-US" dirty="0" smtClean="0"/>
              <a:t>First you prepare the fire.</a:t>
            </a:r>
          </a:p>
          <a:p>
            <a:r>
              <a:rPr lang="en-US" dirty="0" smtClean="0"/>
              <a:t>Second you get your timer ready.</a:t>
            </a:r>
          </a:p>
          <a:p>
            <a:r>
              <a:rPr lang="en-US" dirty="0" smtClean="0"/>
              <a:t>Third you set the fire.</a:t>
            </a:r>
          </a:p>
          <a:p>
            <a:r>
              <a:rPr lang="en-US" dirty="0" smtClean="0"/>
              <a:t>Fourth, you time it.</a:t>
            </a:r>
          </a:p>
          <a:p>
            <a:r>
              <a:rPr lang="en-US" dirty="0" smtClean="0"/>
              <a:t>Fifth, you record data and start over again with another material.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6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Conduct the experiment &amp; record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 the Play-</a:t>
            </a:r>
            <a:r>
              <a:rPr lang="en-US" dirty="0" err="1" smtClean="0"/>
              <a:t>Doh</a:t>
            </a:r>
            <a:r>
              <a:rPr lang="en-US" dirty="0" smtClean="0"/>
              <a:t> didn’t burn at all, the wood only burned 4:24 minutes, the plastic burned 10:30 minutes, and the tire burned for 12:10.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3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thought that wood would burn the longest. Tire actually burned the longest.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74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174</Words>
  <Application>Microsoft Office PowerPoint</Application>
  <PresentationFormat>On-screen Show (4:3)</PresentationFormat>
  <Paragraphs>19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State the problem</vt:lpstr>
      <vt:lpstr>Collect information</vt:lpstr>
      <vt:lpstr>Form a hypothesis</vt:lpstr>
      <vt:lpstr>Design an experiment</vt:lpstr>
      <vt:lpstr>Conduct the experiment &amp; record data </vt:lpstr>
      <vt:lpstr>Draw conclusions</vt:lpstr>
    </vt:vector>
  </TitlesOfParts>
  <Company>USD231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the problem</dc:title>
  <dc:creator>Christian Phillips</dc:creator>
  <cp:lastModifiedBy>Christian Phillips</cp:lastModifiedBy>
  <cp:revision>10</cp:revision>
  <dcterms:created xsi:type="dcterms:W3CDTF">2012-04-24T18:52:53Z</dcterms:created>
  <dcterms:modified xsi:type="dcterms:W3CDTF">2012-05-08T15:25:11Z</dcterms:modified>
</cp:coreProperties>
</file>