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70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1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2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4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6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6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5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3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0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5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9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B6B81-DE37-4ABF-BC28-C3AA44ABA489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82D5-06F6-4DF7-9A84-F137CFD6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9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Courier New" pitchFamily="49" charset="0"/>
                <a:cs typeface="Courier New" pitchFamily="49" charset="0"/>
              </a:rPr>
              <a:t>Bronze Armor</a:t>
            </a:r>
            <a:endParaRPr lang="en-US" sz="6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Are you a fighter? Do you need armor to protect yourself? Well no problem! Because now there is… CAESAR’S BRONZE ARMOR! This armor will protect your whole body with one suit! The price is only $99.99! (Real Bronze) WOW! Call 123-456-7890 now! Call right now and get silver shin guards FREE! Plus, look BOSS.</a:t>
            </a:r>
            <a:endParaRPr lang="en-US" sz="2800" b="1" dirty="0">
              <a:latin typeface="Comic Sans MS" pitchFamily="66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9143">
            <a:off x="7397123" y="4654295"/>
            <a:ext cx="1556393" cy="2064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23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Courier New" pitchFamily="49" charset="0"/>
                <a:cs typeface="Courier New" pitchFamily="49" charset="0"/>
              </a:rPr>
              <a:t>Bronze Armor</a:t>
            </a:r>
            <a:endParaRPr lang="en-US" sz="6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Do </a:t>
            </a:r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you need armor to protect yourself? Well no problem</a:t>
            </a:r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! </a:t>
            </a:r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This armor will protect your whole body with one suit! The price is only $99.99! </a:t>
            </a:r>
            <a:r>
              <a:rPr lang="en-US" sz="2800" b="1" dirty="0" smtClean="0">
                <a:latin typeface="Comic Sans MS" pitchFamily="66" charset="0"/>
                <a:cs typeface="Courier New" pitchFamily="49" charset="0"/>
              </a:rPr>
              <a:t>Call 123-456-7890</a:t>
            </a:r>
            <a:endParaRPr lang="en-US" sz="2800" b="1" dirty="0">
              <a:latin typeface="Comic Sans MS" pitchFamily="66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9143">
            <a:off x="7397123" y="4654295"/>
            <a:ext cx="1556393" cy="2064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9079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105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Bronze Armor</vt:lpstr>
      <vt:lpstr>Bronze Armor</vt:lpstr>
    </vt:vector>
  </TitlesOfParts>
  <Company>USD231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Bronze Armor</dc:title>
  <dc:creator>Taylor Hill</dc:creator>
  <cp:lastModifiedBy>Taylor Hill</cp:lastModifiedBy>
  <cp:revision>3</cp:revision>
  <dcterms:created xsi:type="dcterms:W3CDTF">2012-04-06T18:19:35Z</dcterms:created>
  <dcterms:modified xsi:type="dcterms:W3CDTF">2012-04-09T13:40:16Z</dcterms:modified>
</cp:coreProperties>
</file>