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994E5-1499-4130-9EA0-78E336ECF28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D395-ED99-4946-98CF-A57BD881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0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Tweet’s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1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5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2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2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2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1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3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0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4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0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Tweet’s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USD231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Tweet’s </dc:title>
  <dc:creator>HernandezJasmine18</dc:creator>
  <cp:lastModifiedBy>Jasmine Hernandez</cp:lastModifiedBy>
  <cp:revision>3</cp:revision>
  <dcterms:created xsi:type="dcterms:W3CDTF">2012-04-18T19:05:16Z</dcterms:created>
  <dcterms:modified xsi:type="dcterms:W3CDTF">2012-04-19T13:45:24Z</dcterms:modified>
</cp:coreProperties>
</file>