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0AE4-5CF2-4686-95CC-33BDD9A1EE9F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B765-2349-4794-9EBA-0CBDDD855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1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0AE4-5CF2-4686-95CC-33BDD9A1EE9F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B765-2349-4794-9EBA-0CBDDD855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6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0AE4-5CF2-4686-95CC-33BDD9A1EE9F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B765-2349-4794-9EBA-0CBDDD855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11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0AE4-5CF2-4686-95CC-33BDD9A1EE9F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B765-2349-4794-9EBA-0CBDDD855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0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0AE4-5CF2-4686-95CC-33BDD9A1EE9F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B765-2349-4794-9EBA-0CBDDD855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93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0AE4-5CF2-4686-95CC-33BDD9A1EE9F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B765-2349-4794-9EBA-0CBDDD855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2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0AE4-5CF2-4686-95CC-33BDD9A1EE9F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B765-2349-4794-9EBA-0CBDDD855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8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0AE4-5CF2-4686-95CC-33BDD9A1EE9F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B765-2349-4794-9EBA-0CBDDD855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97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0AE4-5CF2-4686-95CC-33BDD9A1EE9F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B765-2349-4794-9EBA-0CBDDD855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78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0AE4-5CF2-4686-95CC-33BDD9A1EE9F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B765-2349-4794-9EBA-0CBDDD855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9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0AE4-5CF2-4686-95CC-33BDD9A1EE9F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B765-2349-4794-9EBA-0CBDDD855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55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30AE4-5CF2-4686-95CC-33BDD9A1EE9F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9B765-2349-4794-9EBA-0CBDDD855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9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997" y="-235661"/>
            <a:ext cx="97551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832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5425"/>
            <a:ext cx="97551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130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5425"/>
            <a:ext cx="97551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65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5425"/>
            <a:ext cx="97551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072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USD231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Claudia Schmidt</dc:creator>
  <cp:lastModifiedBy>Claudia Schmidt</cp:lastModifiedBy>
  <cp:revision>1</cp:revision>
  <dcterms:created xsi:type="dcterms:W3CDTF">2012-04-19T13:41:44Z</dcterms:created>
  <dcterms:modified xsi:type="dcterms:W3CDTF">2012-04-19T13:43:43Z</dcterms:modified>
</cp:coreProperties>
</file>