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1" r:id="rId6"/>
    <p:sldId id="262" r:id="rId7"/>
    <p:sldId id="264" r:id="rId8"/>
    <p:sldId id="265" r:id="rId9"/>
    <p:sldId id="266" r:id="rId10"/>
    <p:sldId id="267" r:id="rId11"/>
    <p:sldId id="263"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60"/>
  </p:normalViewPr>
  <p:slideViewPr>
    <p:cSldViewPr>
      <p:cViewPr>
        <p:scale>
          <a:sx n="70" d="100"/>
          <a:sy n="70" d="100"/>
        </p:scale>
        <p:origin x="-5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D3F7D63-AAF1-4F67-BA8C-0361D41A8412}" type="datetimeFigureOut">
              <a:rPr lang="en-US" smtClean="0"/>
              <a:t>4/25/2012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4EC1284-A7F1-4E70-851C-FEBF21E28FE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3F7D63-AAF1-4F67-BA8C-0361D41A8412}"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C1284-A7F1-4E70-851C-FEBF21E28FE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3F7D63-AAF1-4F67-BA8C-0361D41A8412}"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C1284-A7F1-4E70-851C-FEBF21E28FE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3F7D63-AAF1-4F67-BA8C-0361D41A8412}"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C1284-A7F1-4E70-851C-FEBF21E28FE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D3F7D63-AAF1-4F67-BA8C-0361D41A8412}"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C1284-A7F1-4E70-851C-FEBF21E28FE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3F7D63-AAF1-4F67-BA8C-0361D41A8412}" type="datetimeFigureOut">
              <a:rPr lang="en-US" smtClean="0"/>
              <a:t>4/25/2012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C1284-A7F1-4E70-851C-FEBF21E28FE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D3F7D63-AAF1-4F67-BA8C-0361D41A8412}" type="datetimeFigureOut">
              <a:rPr lang="en-US" smtClean="0"/>
              <a:t>4/25/2012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EC1284-A7F1-4E70-851C-FEBF21E28FE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3F7D63-AAF1-4F67-BA8C-0361D41A8412}" type="datetimeFigureOut">
              <a:rPr lang="en-US" smtClean="0"/>
              <a:t>4/25/2012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EC1284-A7F1-4E70-851C-FEBF21E28FE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3F7D63-AAF1-4F67-BA8C-0361D41A8412}" type="datetimeFigureOut">
              <a:rPr lang="en-US" smtClean="0"/>
              <a:t>4/25/2012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EC1284-A7F1-4E70-851C-FEBF21E28FE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3F7D63-AAF1-4F67-BA8C-0361D41A8412}" type="datetimeFigureOut">
              <a:rPr lang="en-US" smtClean="0"/>
              <a:t>4/25/2012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C1284-A7F1-4E70-851C-FEBF21E28FE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D3F7D63-AAF1-4F67-BA8C-0361D41A8412}" type="datetimeFigureOut">
              <a:rPr lang="en-US" smtClean="0"/>
              <a:t>4/25/2012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4EC1284-A7F1-4E70-851C-FEBF21E28FEF}"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00"/>
            </a:gs>
            <a:gs pos="17999">
              <a:srgbClr val="00B0F0"/>
            </a:gs>
            <a:gs pos="36000">
              <a:schemeClr val="accent3">
                <a:lumMod val="60000"/>
                <a:lumOff val="40000"/>
              </a:schemeClr>
            </a:gs>
            <a:gs pos="61000">
              <a:srgbClr val="FFFF00"/>
            </a:gs>
            <a:gs pos="82001">
              <a:schemeClr val="bg2">
                <a:lumMod val="50000"/>
              </a:schemeClr>
            </a:gs>
            <a:gs pos="100000">
              <a:srgbClr val="FFFF00"/>
            </a:gs>
          </a:gsLst>
          <a:lin ang="13500000" scaled="1"/>
          <a:tileRect/>
        </a:gra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D3F7D63-AAF1-4F67-BA8C-0361D41A8412}" type="datetimeFigureOut">
              <a:rPr lang="en-US" smtClean="0"/>
              <a:t>4/25/2012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EC1284-A7F1-4E70-851C-FEBF21E28FEF}"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State the Problem</a:t>
            </a:r>
            <a:endParaRPr lang="en-US" dirty="0"/>
          </a:p>
        </p:txBody>
      </p:sp>
      <p:sp>
        <p:nvSpPr>
          <p:cNvPr id="5" name="Content Placeholder 4"/>
          <p:cNvSpPr>
            <a:spLocks noGrp="1"/>
          </p:cNvSpPr>
          <p:nvPr>
            <p:ph idx="1"/>
          </p:nvPr>
        </p:nvSpPr>
        <p:spPr/>
        <p:txBody>
          <a:bodyPr>
            <a:normAutofit fontScale="92500" lnSpcReduction="10000"/>
          </a:bodyPr>
          <a:lstStyle/>
          <a:p>
            <a:r>
              <a:rPr lang="en-US" sz="7200" dirty="0" smtClean="0">
                <a:solidFill>
                  <a:srgbClr val="FF0000"/>
                </a:solidFill>
              </a:rPr>
              <a:t>Which toothpaste gets your teeth cleaner Crest or Colgate</a:t>
            </a:r>
            <a:r>
              <a:rPr lang="en-US" sz="10000" dirty="0" smtClean="0">
                <a:solidFill>
                  <a:srgbClr val="FF0000"/>
                </a:solidFill>
              </a:rPr>
              <a:t>?</a:t>
            </a:r>
            <a:endParaRPr lang="en-US" sz="10000" dirty="0">
              <a:solidFill>
                <a:srgbClr val="FF0000"/>
              </a:solidFill>
            </a:endParaRPr>
          </a:p>
        </p:txBody>
      </p:sp>
    </p:spTree>
    <p:extLst>
      <p:ext uri="{BB962C8B-B14F-4D97-AF65-F5344CB8AC3E}">
        <p14:creationId xmlns:p14="http://schemas.microsoft.com/office/powerpoint/2010/main" val="36278512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Step 5</a:t>
            </a:r>
            <a:endParaRPr lang="en-US" dirty="0"/>
          </a:p>
        </p:txBody>
      </p:sp>
      <p:sp>
        <p:nvSpPr>
          <p:cNvPr id="3" name="Content Placeholder 2"/>
          <p:cNvSpPr>
            <a:spLocks noGrp="1"/>
          </p:cNvSpPr>
          <p:nvPr>
            <p:ph idx="1"/>
          </p:nvPr>
        </p:nvSpPr>
        <p:spPr/>
        <p:txBody>
          <a:bodyPr>
            <a:noAutofit/>
          </a:bodyPr>
          <a:lstStyle/>
          <a:p>
            <a:r>
              <a:rPr lang="en-US" sz="7200" dirty="0" smtClean="0"/>
              <a:t>After you brush your teeth record your data so everyday.</a:t>
            </a:r>
            <a:endParaRPr lang="en-US" sz="7200" dirty="0"/>
          </a:p>
        </p:txBody>
      </p:sp>
    </p:spTree>
    <p:extLst>
      <p:ext uri="{BB962C8B-B14F-4D97-AF65-F5344CB8AC3E}">
        <p14:creationId xmlns:p14="http://schemas.microsoft.com/office/powerpoint/2010/main" val="39271624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Step 6</a:t>
            </a:r>
            <a:endParaRPr lang="en-US" dirty="0"/>
          </a:p>
        </p:txBody>
      </p:sp>
      <p:sp>
        <p:nvSpPr>
          <p:cNvPr id="3" name="Content Placeholder 2"/>
          <p:cNvSpPr>
            <a:spLocks noGrp="1"/>
          </p:cNvSpPr>
          <p:nvPr>
            <p:ph idx="1"/>
          </p:nvPr>
        </p:nvSpPr>
        <p:spPr/>
        <p:txBody>
          <a:bodyPr>
            <a:normAutofit/>
          </a:bodyPr>
          <a:lstStyle/>
          <a:p>
            <a:r>
              <a:rPr lang="en-US" sz="4400" dirty="0" smtClean="0"/>
              <a:t>Look at all of you data when you do you will be able to see how your project is doing and to see what your teeth look like and how they have been getting clean in the last 5 days.</a:t>
            </a:r>
            <a:endParaRPr lang="en-US" sz="4400" dirty="0"/>
          </a:p>
        </p:txBody>
      </p:sp>
    </p:spTree>
    <p:extLst>
      <p:ext uri="{BB962C8B-B14F-4D97-AF65-F5344CB8AC3E}">
        <p14:creationId xmlns:p14="http://schemas.microsoft.com/office/powerpoint/2010/main" val="14891035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 information</a:t>
            </a:r>
            <a:endParaRPr lang="en-US" dirty="0"/>
          </a:p>
        </p:txBody>
      </p:sp>
      <p:sp>
        <p:nvSpPr>
          <p:cNvPr id="3" name="Content Placeholder 2"/>
          <p:cNvSpPr>
            <a:spLocks noGrp="1"/>
          </p:cNvSpPr>
          <p:nvPr>
            <p:ph idx="1"/>
          </p:nvPr>
        </p:nvSpPr>
        <p:spPr/>
        <p:txBody>
          <a:bodyPr>
            <a:normAutofit/>
          </a:bodyPr>
          <a:lstStyle/>
          <a:p>
            <a:r>
              <a:rPr lang="en-US" sz="4400" dirty="0" smtClean="0">
                <a:solidFill>
                  <a:srgbClr val="FF0000"/>
                </a:solidFill>
              </a:rPr>
              <a:t>Some people have cleaner teeth then others and we want to know how their teeth get cleaner and what kind of tooth paste will help get their teeth more clean.</a:t>
            </a:r>
            <a:endParaRPr lang="en-US" sz="4400" dirty="0">
              <a:solidFill>
                <a:srgbClr val="FF0000"/>
              </a:solidFill>
            </a:endParaRPr>
          </a:p>
        </p:txBody>
      </p:sp>
    </p:spTree>
    <p:extLst>
      <p:ext uri="{BB962C8B-B14F-4D97-AF65-F5344CB8AC3E}">
        <p14:creationId xmlns:p14="http://schemas.microsoft.com/office/powerpoint/2010/main" val="3092090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Form a Hypothesis</a:t>
            </a:r>
            <a:endParaRPr lang="en-US" dirty="0"/>
          </a:p>
        </p:txBody>
      </p:sp>
      <p:sp>
        <p:nvSpPr>
          <p:cNvPr id="3" name="Content Placeholder 2"/>
          <p:cNvSpPr>
            <a:spLocks noGrp="1"/>
          </p:cNvSpPr>
          <p:nvPr>
            <p:ph idx="1"/>
          </p:nvPr>
        </p:nvSpPr>
        <p:spPr/>
        <p:txBody>
          <a:bodyPr>
            <a:normAutofit fontScale="85000" lnSpcReduction="20000"/>
          </a:bodyPr>
          <a:lstStyle/>
          <a:p>
            <a:r>
              <a:rPr lang="en-US" sz="4000" dirty="0" smtClean="0">
                <a:solidFill>
                  <a:srgbClr val="FF0000"/>
                </a:solidFill>
              </a:rPr>
              <a:t>If we use Colgate 2 times a day for 5 days then Colgate gives whiter teeth then Crest. </a:t>
            </a:r>
          </a:p>
          <a:p>
            <a:endParaRPr lang="en-US" sz="4000" dirty="0" smtClean="0"/>
          </a:p>
          <a:p>
            <a:r>
              <a:rPr lang="en-US" sz="4000" dirty="0" smtClean="0">
                <a:solidFill>
                  <a:srgbClr val="FF0000"/>
                </a:solidFill>
              </a:rPr>
              <a:t>I Think that Colgate would help you make your teeth clean because this type of toothpaste has a lot of different nutrience and vitamins so I think that this helps your teeth get cleaner.</a:t>
            </a:r>
          </a:p>
          <a:p>
            <a:endParaRPr lang="en-US" dirty="0"/>
          </a:p>
        </p:txBody>
      </p:sp>
    </p:spTree>
    <p:extLst>
      <p:ext uri="{BB962C8B-B14F-4D97-AF65-F5344CB8AC3E}">
        <p14:creationId xmlns:p14="http://schemas.microsoft.com/office/powerpoint/2010/main" val="2026595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1143000"/>
          </a:xfrm>
        </p:spPr>
        <p:txBody>
          <a:bodyPr/>
          <a:lstStyle/>
          <a:p>
            <a:r>
              <a:rPr lang="en-US" dirty="0" smtClean="0"/>
              <a:t>Design an Experiment</a:t>
            </a:r>
            <a:endParaRPr lang="en-US" dirty="0"/>
          </a:p>
        </p:txBody>
      </p:sp>
      <p:sp>
        <p:nvSpPr>
          <p:cNvPr id="3" name="Content Placeholder 2"/>
          <p:cNvSpPr>
            <a:spLocks noGrp="1"/>
          </p:cNvSpPr>
          <p:nvPr>
            <p:ph idx="1"/>
          </p:nvPr>
        </p:nvSpPr>
        <p:spPr/>
        <p:txBody>
          <a:bodyPr>
            <a:normAutofit fontScale="92500" lnSpcReduction="20000"/>
          </a:bodyPr>
          <a:lstStyle/>
          <a:p>
            <a:endParaRPr lang="en-US" sz="4300" dirty="0" smtClean="0"/>
          </a:p>
          <a:p>
            <a:pPr marL="0" indent="0">
              <a:buNone/>
            </a:pPr>
            <a:r>
              <a:rPr lang="en-US" sz="4300" dirty="0" smtClean="0">
                <a:solidFill>
                  <a:srgbClr val="FF0000"/>
                </a:solidFill>
              </a:rPr>
              <a:t>Materials needed:</a:t>
            </a:r>
          </a:p>
          <a:p>
            <a:r>
              <a:rPr lang="en-US" sz="3200" dirty="0" smtClean="0">
                <a:solidFill>
                  <a:srgbClr val="FF0000"/>
                </a:solidFill>
              </a:rPr>
              <a:t>Colgate </a:t>
            </a:r>
          </a:p>
          <a:p>
            <a:r>
              <a:rPr lang="en-US" sz="3200" dirty="0" smtClean="0">
                <a:solidFill>
                  <a:srgbClr val="FF0000"/>
                </a:solidFill>
              </a:rPr>
              <a:t>Crest</a:t>
            </a:r>
          </a:p>
          <a:p>
            <a:r>
              <a:rPr lang="en-US" sz="3200" dirty="0" smtClean="0">
                <a:solidFill>
                  <a:srgbClr val="FF0000"/>
                </a:solidFill>
              </a:rPr>
              <a:t>Camera</a:t>
            </a:r>
          </a:p>
          <a:p>
            <a:r>
              <a:rPr lang="en-US" sz="3200" dirty="0" smtClean="0">
                <a:solidFill>
                  <a:srgbClr val="FF0000"/>
                </a:solidFill>
              </a:rPr>
              <a:t>Tooth brush</a:t>
            </a:r>
          </a:p>
          <a:p>
            <a:r>
              <a:rPr lang="en-US" sz="3200" dirty="0" smtClean="0">
                <a:solidFill>
                  <a:srgbClr val="FF0000"/>
                </a:solidFill>
              </a:rPr>
              <a:t>Data sheet</a:t>
            </a:r>
          </a:p>
          <a:p>
            <a:r>
              <a:rPr lang="en-US" sz="3200" dirty="0" smtClean="0">
                <a:solidFill>
                  <a:srgbClr val="FF0000"/>
                </a:solidFill>
              </a:rPr>
              <a:t>Teeth</a:t>
            </a:r>
          </a:p>
          <a:p>
            <a:r>
              <a:rPr lang="en-US" sz="3200" dirty="0" smtClean="0">
                <a:solidFill>
                  <a:srgbClr val="FF0000"/>
                </a:solidFill>
              </a:rPr>
              <a:t>Timer </a:t>
            </a:r>
          </a:p>
          <a:p>
            <a:pPr marL="0" indent="0">
              <a:buNone/>
            </a:pPr>
            <a:endParaRPr lang="en-US" dirty="0" smtClean="0"/>
          </a:p>
          <a:p>
            <a:endParaRPr lang="en-US" dirty="0"/>
          </a:p>
        </p:txBody>
      </p:sp>
    </p:spTree>
    <p:extLst>
      <p:ext uri="{BB962C8B-B14F-4D97-AF65-F5344CB8AC3E}">
        <p14:creationId xmlns:p14="http://schemas.microsoft.com/office/powerpoint/2010/main" val="4006792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Draw Conclusions</a:t>
            </a:r>
            <a:endParaRPr lang="en-US" dirty="0"/>
          </a:p>
        </p:txBody>
      </p:sp>
      <p:sp>
        <p:nvSpPr>
          <p:cNvPr id="3" name="Content Placeholder 2"/>
          <p:cNvSpPr>
            <a:spLocks noGrp="1"/>
          </p:cNvSpPr>
          <p:nvPr>
            <p:ph idx="1"/>
          </p:nvPr>
        </p:nvSpPr>
        <p:spPr/>
        <p:txBody>
          <a:bodyPr>
            <a:noAutofit/>
          </a:bodyPr>
          <a:lstStyle/>
          <a:p>
            <a:r>
              <a:rPr lang="en-US" sz="6000" dirty="0" smtClean="0">
                <a:solidFill>
                  <a:srgbClr val="FF0000"/>
                </a:solidFill>
              </a:rPr>
              <a:t>People brush their teeth everyday and maybe some people want to know how clean their teeth are.</a:t>
            </a:r>
            <a:endParaRPr lang="en-US" sz="6000" dirty="0">
              <a:solidFill>
                <a:srgbClr val="FF0000"/>
              </a:solidFill>
            </a:endParaRPr>
          </a:p>
        </p:txBody>
      </p:sp>
    </p:spTree>
    <p:extLst>
      <p:ext uri="{BB962C8B-B14F-4D97-AF65-F5344CB8AC3E}">
        <p14:creationId xmlns:p14="http://schemas.microsoft.com/office/powerpoint/2010/main" val="37446534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26250">
              <a:schemeClr val="bg1"/>
            </a:gs>
            <a:gs pos="0">
              <a:schemeClr val="bg1"/>
            </a:gs>
            <a:gs pos="30000">
              <a:schemeClr val="bg1"/>
            </a:gs>
            <a:gs pos="70000">
              <a:schemeClr val="bg1"/>
            </a:gs>
            <a:gs pos="100000">
              <a:schemeClr val="bg1"/>
            </a:gs>
          </a:gsLst>
          <a:lin ang="135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Step 1.</a:t>
            </a:r>
            <a:endParaRPr lang="en-US" dirty="0"/>
          </a:p>
        </p:txBody>
      </p:sp>
      <p:sp>
        <p:nvSpPr>
          <p:cNvPr id="3" name="Content Placeholder 2"/>
          <p:cNvSpPr>
            <a:spLocks noGrp="1"/>
          </p:cNvSpPr>
          <p:nvPr>
            <p:ph idx="1"/>
          </p:nvPr>
        </p:nvSpPr>
        <p:spPr/>
        <p:txBody>
          <a:bodyPr>
            <a:normAutofit/>
          </a:bodyPr>
          <a:lstStyle/>
          <a:p>
            <a:r>
              <a:rPr lang="en-US" sz="6600" dirty="0" smtClean="0"/>
              <a:t>Get your toothpaste so that you will be able to use it in the experiment. </a:t>
            </a:r>
            <a:endParaRPr lang="en-US" sz="6600" dirty="0"/>
          </a:p>
        </p:txBody>
      </p:sp>
    </p:spTree>
    <p:extLst>
      <p:ext uri="{BB962C8B-B14F-4D97-AF65-F5344CB8AC3E}">
        <p14:creationId xmlns:p14="http://schemas.microsoft.com/office/powerpoint/2010/main" val="27678854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Step 2</a:t>
            </a:r>
            <a:endParaRPr lang="en-US" dirty="0"/>
          </a:p>
        </p:txBody>
      </p:sp>
      <p:sp>
        <p:nvSpPr>
          <p:cNvPr id="3" name="Content Placeholder 2"/>
          <p:cNvSpPr>
            <a:spLocks noGrp="1"/>
          </p:cNvSpPr>
          <p:nvPr>
            <p:ph idx="1"/>
          </p:nvPr>
        </p:nvSpPr>
        <p:spPr/>
        <p:txBody>
          <a:bodyPr>
            <a:noAutofit/>
          </a:bodyPr>
          <a:lstStyle/>
          <a:p>
            <a:r>
              <a:rPr lang="en-US" sz="5400" dirty="0" smtClean="0"/>
              <a:t>After you brush your teeth then you need to take a picture of your teeth so that you till be able to put them on your tri-fold board.</a:t>
            </a:r>
            <a:endParaRPr lang="en-US" sz="5400" dirty="0"/>
          </a:p>
        </p:txBody>
      </p:sp>
    </p:spTree>
    <p:extLst>
      <p:ext uri="{BB962C8B-B14F-4D97-AF65-F5344CB8AC3E}">
        <p14:creationId xmlns:p14="http://schemas.microsoft.com/office/powerpoint/2010/main" val="13120490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Step 3</a:t>
            </a:r>
            <a:endParaRPr lang="en-US" dirty="0"/>
          </a:p>
        </p:txBody>
      </p:sp>
      <p:sp>
        <p:nvSpPr>
          <p:cNvPr id="3" name="Content Placeholder 2"/>
          <p:cNvSpPr>
            <a:spLocks noGrp="1"/>
          </p:cNvSpPr>
          <p:nvPr>
            <p:ph idx="1"/>
          </p:nvPr>
        </p:nvSpPr>
        <p:spPr/>
        <p:txBody>
          <a:bodyPr>
            <a:normAutofit/>
          </a:bodyPr>
          <a:lstStyle/>
          <a:p>
            <a:r>
              <a:rPr lang="en-US" sz="5400" dirty="0" smtClean="0"/>
              <a:t>You  need to use this toothpaste in the morning for the next  5 days so that you would be able to see what your data looks like.</a:t>
            </a:r>
            <a:endParaRPr lang="en-US" sz="5400" dirty="0"/>
          </a:p>
        </p:txBody>
      </p:sp>
    </p:spTree>
    <p:extLst>
      <p:ext uri="{BB962C8B-B14F-4D97-AF65-F5344CB8AC3E}">
        <p14:creationId xmlns:p14="http://schemas.microsoft.com/office/powerpoint/2010/main" val="18326733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Step 4</a:t>
            </a:r>
            <a:endParaRPr lang="en-US" dirty="0"/>
          </a:p>
        </p:txBody>
      </p:sp>
      <p:sp>
        <p:nvSpPr>
          <p:cNvPr id="3" name="Content Placeholder 2"/>
          <p:cNvSpPr>
            <a:spLocks noGrp="1"/>
          </p:cNvSpPr>
          <p:nvPr>
            <p:ph idx="1"/>
          </p:nvPr>
        </p:nvSpPr>
        <p:spPr/>
        <p:txBody>
          <a:bodyPr>
            <a:noAutofit/>
          </a:bodyPr>
          <a:lstStyle/>
          <a:p>
            <a:r>
              <a:rPr lang="en-US" sz="4800" dirty="0" smtClean="0"/>
              <a:t>Like I said before you also have to brush your teeth at night so that it get’s you even more data. (plus you need to brush your teeth all the time).</a:t>
            </a:r>
            <a:endParaRPr lang="en-US" sz="4800" dirty="0"/>
          </a:p>
        </p:txBody>
      </p:sp>
    </p:spTree>
    <p:extLst>
      <p:ext uri="{BB962C8B-B14F-4D97-AF65-F5344CB8AC3E}">
        <p14:creationId xmlns:p14="http://schemas.microsoft.com/office/powerpoint/2010/main" val="13899963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TotalTime>
  <Words>299</Words>
  <Application>Microsoft Office PowerPoint</Application>
  <PresentationFormat>On-screen Show (4:3)</PresentationFormat>
  <Paragraphs>32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State the Problem</vt:lpstr>
      <vt:lpstr>Collect information</vt:lpstr>
      <vt:lpstr> Form a Hypothesis</vt:lpstr>
      <vt:lpstr>Design an Experiment</vt:lpstr>
      <vt:lpstr>Draw Conclusions</vt:lpstr>
      <vt:lpstr>   Step 1.</vt:lpstr>
      <vt:lpstr>   Step 2</vt:lpstr>
      <vt:lpstr>   Step 3</vt:lpstr>
      <vt:lpstr>   Step 4</vt:lpstr>
      <vt:lpstr>   Step 5</vt:lpstr>
      <vt:lpstr>       Step 6</vt:lpstr>
    </vt:vector>
  </TitlesOfParts>
  <Company>USD231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Jasmine Hernandez</dc:creator>
  <cp:lastModifiedBy>HernandezJasmine18</cp:lastModifiedBy>
  <cp:revision>8</cp:revision>
  <cp:lastPrinted>2012-04-25T19:00:42Z</cp:lastPrinted>
  <dcterms:created xsi:type="dcterms:W3CDTF">2012-04-24T18:52:06Z</dcterms:created>
  <dcterms:modified xsi:type="dcterms:W3CDTF">2012-04-25T19:02:25Z</dcterms:modified>
</cp:coreProperties>
</file>